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58" r:id="rId14"/>
    <p:sldId id="266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>
        <p:scale>
          <a:sx n="65" d="100"/>
          <a:sy n="65" d="100"/>
        </p:scale>
        <p:origin x="-7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49FF96-6873-4D88-880A-177E0AE5B64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950092-1133-4A8B-AF2E-64AD99471E1B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hướng</a:t>
          </a:r>
          <a:endParaRPr lang="en-US" dirty="0"/>
        </a:p>
      </dgm:t>
    </dgm:pt>
    <dgm:pt modelId="{4D9AC051-3BDD-483C-9DC9-015F9FEC7E6F}" type="parTrans" cxnId="{46960A4C-5DA0-4B1C-BCE9-AC58D61E918F}">
      <dgm:prSet/>
      <dgm:spPr/>
      <dgm:t>
        <a:bodyPr/>
        <a:lstStyle/>
        <a:p>
          <a:endParaRPr lang="en-US"/>
        </a:p>
      </dgm:t>
    </dgm:pt>
    <dgm:pt modelId="{E945AD95-3A22-4322-98CF-5ADF9D29534B}" type="sibTrans" cxnId="{46960A4C-5DA0-4B1C-BCE9-AC58D61E918F}">
      <dgm:prSet/>
      <dgm:spPr/>
      <dgm:t>
        <a:bodyPr/>
        <a:lstStyle/>
        <a:p>
          <a:endParaRPr lang="en-US"/>
        </a:p>
      </dgm:t>
    </dgm:pt>
    <dgm:pt modelId="{2164EF07-F528-417F-A3BD-28E088825CFF}">
      <dgm:prSet phldrT="[Text]"/>
      <dgm:spPr/>
      <dgm:t>
        <a:bodyPr/>
        <a:lstStyle/>
        <a:p>
          <a:r>
            <a:rPr lang="en-US" dirty="0" err="1" smtClean="0"/>
            <a:t>Chúng</a:t>
          </a:r>
          <a:r>
            <a:rPr lang="en-US" dirty="0" smtClean="0"/>
            <a:t> ta </a:t>
          </a:r>
          <a:r>
            <a:rPr lang="en-US" dirty="0" err="1" smtClean="0"/>
            <a:t>đạt</a:t>
          </a:r>
          <a:r>
            <a:rPr lang="en-US" dirty="0" smtClean="0"/>
            <a:t> </a:t>
          </a:r>
          <a:r>
            <a:rPr lang="en-US" dirty="0" err="1" smtClean="0"/>
            <a:t>được</a:t>
          </a:r>
          <a:r>
            <a:rPr lang="en-US" dirty="0" smtClean="0"/>
            <a:t> </a:t>
          </a:r>
          <a:r>
            <a:rPr lang="en-US" dirty="0" err="1" smtClean="0"/>
            <a:t>hiệu</a:t>
          </a:r>
          <a:r>
            <a:rPr lang="en-US" dirty="0" smtClean="0"/>
            <a:t> </a:t>
          </a:r>
          <a:r>
            <a:rPr lang="en-US" dirty="0" err="1" smtClean="0"/>
            <a:t>quả</a:t>
          </a:r>
          <a:r>
            <a:rPr lang="en-US" dirty="0" smtClean="0"/>
            <a:t> </a:t>
          </a:r>
          <a:r>
            <a:rPr lang="en-US" dirty="0" err="1" smtClean="0"/>
            <a:t>cao</a:t>
          </a:r>
          <a:r>
            <a:rPr lang="en-US" dirty="0" smtClean="0"/>
            <a:t> </a:t>
          </a:r>
          <a:r>
            <a:rPr lang="en-US" dirty="0" err="1" smtClean="0"/>
            <a:t>nhất</a:t>
          </a:r>
          <a:r>
            <a:rPr lang="en-US" dirty="0" smtClean="0"/>
            <a:t> </a:t>
          </a:r>
          <a:r>
            <a:rPr lang="en-US" dirty="0" err="1" smtClean="0"/>
            <a:t>khi</a:t>
          </a:r>
          <a:r>
            <a:rPr lang="en-US" dirty="0" smtClean="0"/>
            <a:t> </a:t>
          </a:r>
          <a:r>
            <a:rPr lang="en-US" dirty="0" err="1" smtClean="0"/>
            <a:t>có</a:t>
          </a:r>
          <a:r>
            <a:rPr lang="en-US" dirty="0" smtClean="0"/>
            <a:t> </a:t>
          </a:r>
          <a:r>
            <a:rPr lang="en-US" dirty="0" err="1" smtClean="0"/>
            <a:t>cùng</a:t>
          </a:r>
          <a:r>
            <a:rPr lang="en-US" dirty="0" smtClean="0"/>
            <a:t> </a:t>
          </a:r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hướng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cùng</a:t>
          </a:r>
          <a:r>
            <a:rPr lang="en-US" dirty="0" smtClean="0"/>
            <a:t> </a:t>
          </a:r>
          <a:r>
            <a:rPr lang="en-US" dirty="0" err="1" smtClean="0"/>
            <a:t>đạt</a:t>
          </a:r>
          <a:r>
            <a:rPr lang="en-US" dirty="0" smtClean="0"/>
            <a:t> </a:t>
          </a:r>
          <a:r>
            <a:rPr lang="en-US" dirty="0" err="1" smtClean="0"/>
            <a:t>được</a:t>
          </a:r>
          <a:r>
            <a:rPr lang="en-US" dirty="0" smtClean="0"/>
            <a:t> </a:t>
          </a:r>
          <a:r>
            <a:rPr lang="en-US" dirty="0" err="1" smtClean="0"/>
            <a:t>một</a:t>
          </a:r>
          <a:r>
            <a:rPr lang="en-US" dirty="0" smtClean="0"/>
            <a:t> </a:t>
          </a:r>
          <a:r>
            <a:rPr lang="en-US" dirty="0" err="1" smtClean="0"/>
            <a:t>mục</a:t>
          </a:r>
          <a:r>
            <a:rPr lang="en-US" dirty="0" smtClean="0"/>
            <a:t> </a:t>
          </a:r>
          <a:r>
            <a:rPr lang="en-US" dirty="0" err="1" smtClean="0"/>
            <a:t>đích</a:t>
          </a:r>
          <a:r>
            <a:rPr lang="en-US" dirty="0" smtClean="0"/>
            <a:t> </a:t>
          </a:r>
          <a:r>
            <a:rPr lang="en-US" dirty="0" err="1" smtClean="0"/>
            <a:t>chung</a:t>
          </a:r>
          <a:endParaRPr lang="en-US" dirty="0"/>
        </a:p>
      </dgm:t>
    </dgm:pt>
    <dgm:pt modelId="{BD59A976-3794-419A-88B2-3211923C1FF6}" type="parTrans" cxnId="{E4E802B0-D6B8-4192-8378-ACB4511C3FEE}">
      <dgm:prSet/>
      <dgm:spPr/>
      <dgm:t>
        <a:bodyPr/>
        <a:lstStyle/>
        <a:p>
          <a:endParaRPr lang="en-US"/>
        </a:p>
      </dgm:t>
    </dgm:pt>
    <dgm:pt modelId="{41D56331-5841-4587-A781-000DEB4F594F}" type="sibTrans" cxnId="{E4E802B0-D6B8-4192-8378-ACB4511C3FEE}">
      <dgm:prSet/>
      <dgm:spPr/>
      <dgm:t>
        <a:bodyPr/>
        <a:lstStyle/>
        <a:p>
          <a:endParaRPr lang="en-US"/>
        </a:p>
      </dgm:t>
    </dgm:pt>
    <dgm:pt modelId="{DFD1DD5B-82E9-4520-A80C-B1E947E5D17B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Ưu</a:t>
          </a:r>
          <a:r>
            <a:rPr lang="en-US" dirty="0" smtClean="0"/>
            <a:t> </a:t>
          </a:r>
          <a:r>
            <a:rPr lang="en-US" dirty="0" err="1" smtClean="0"/>
            <a:t>tiên</a:t>
          </a:r>
          <a:endParaRPr lang="en-US" dirty="0"/>
        </a:p>
      </dgm:t>
    </dgm:pt>
    <dgm:pt modelId="{7547A1CB-831F-40CC-A23A-6ECD408B3400}" type="parTrans" cxnId="{F1B90E5F-D048-41F3-BAA4-600E426B4A87}">
      <dgm:prSet/>
      <dgm:spPr/>
      <dgm:t>
        <a:bodyPr/>
        <a:lstStyle/>
        <a:p>
          <a:endParaRPr lang="en-US"/>
        </a:p>
      </dgm:t>
    </dgm:pt>
    <dgm:pt modelId="{15C765E8-291E-4D1D-8236-442CF009B2A0}" type="sibTrans" cxnId="{F1B90E5F-D048-41F3-BAA4-600E426B4A87}">
      <dgm:prSet/>
      <dgm:spPr/>
      <dgm:t>
        <a:bodyPr/>
        <a:lstStyle/>
        <a:p>
          <a:endParaRPr lang="en-US"/>
        </a:p>
      </dgm:t>
    </dgm:pt>
    <dgm:pt modelId="{F623BC50-722B-4E98-8349-8B824619CC3A}">
      <dgm:prSet phldrT="[Text]"/>
      <dgm:spPr/>
      <dgm:t>
        <a:bodyPr/>
        <a:lstStyle/>
        <a:p>
          <a:r>
            <a:rPr lang="en-US" dirty="0" err="1" smtClean="0"/>
            <a:t>Xác</a:t>
          </a:r>
          <a:r>
            <a:rPr lang="en-US" dirty="0" smtClean="0"/>
            <a:t> </a:t>
          </a:r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được</a:t>
          </a:r>
          <a:r>
            <a:rPr lang="en-US" dirty="0" smtClean="0"/>
            <a:t> </a:t>
          </a:r>
          <a:r>
            <a:rPr lang="en-US" dirty="0" err="1" smtClean="0"/>
            <a:t>điều</a:t>
          </a:r>
          <a:r>
            <a:rPr lang="en-US" dirty="0" smtClean="0"/>
            <a:t> </a:t>
          </a:r>
          <a:r>
            <a:rPr lang="en-US" dirty="0" err="1" smtClean="0"/>
            <a:t>gì</a:t>
          </a:r>
          <a:r>
            <a:rPr lang="en-US" dirty="0" smtClean="0"/>
            <a:t> </a:t>
          </a:r>
          <a:r>
            <a:rPr lang="en-US" dirty="0" err="1" smtClean="0"/>
            <a:t>là</a:t>
          </a:r>
          <a:r>
            <a:rPr lang="en-US" dirty="0" smtClean="0"/>
            <a:t> </a:t>
          </a:r>
          <a:r>
            <a:rPr lang="en-US" dirty="0" err="1" smtClean="0"/>
            <a:t>quan</a:t>
          </a:r>
          <a:r>
            <a:rPr lang="en-US" dirty="0" smtClean="0"/>
            <a:t> </a:t>
          </a:r>
          <a:r>
            <a:rPr lang="en-US" dirty="0" err="1" smtClean="0"/>
            <a:t>trọng</a:t>
          </a:r>
          <a:r>
            <a:rPr lang="en-US" dirty="0" smtClean="0"/>
            <a:t> </a:t>
          </a:r>
          <a:r>
            <a:rPr lang="en-US" dirty="0" err="1" smtClean="0"/>
            <a:t>nhất</a:t>
          </a:r>
          <a:r>
            <a:rPr lang="en-US" dirty="0" smtClean="0"/>
            <a:t> </a:t>
          </a:r>
          <a:r>
            <a:rPr lang="en-US" dirty="0" err="1" smtClean="0"/>
            <a:t>giúp</a:t>
          </a:r>
          <a:r>
            <a:rPr lang="en-US" dirty="0" smtClean="0"/>
            <a:t> </a:t>
          </a:r>
          <a:r>
            <a:rPr lang="en-US" dirty="0" err="1" smtClean="0"/>
            <a:t>chúng</a:t>
          </a:r>
          <a:r>
            <a:rPr lang="en-US" dirty="0" smtClean="0"/>
            <a:t> ta </a:t>
          </a:r>
          <a:r>
            <a:rPr lang="en-US" dirty="0" err="1" smtClean="0"/>
            <a:t>quyết</a:t>
          </a:r>
          <a:r>
            <a:rPr lang="en-US" dirty="0" smtClean="0"/>
            <a:t> </a:t>
          </a:r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dành</a:t>
          </a:r>
          <a:r>
            <a:rPr lang="en-US" dirty="0" smtClean="0"/>
            <a:t> </a:t>
          </a:r>
          <a:r>
            <a:rPr lang="en-US" dirty="0" err="1" smtClean="0"/>
            <a:t>thời</a:t>
          </a:r>
          <a:r>
            <a:rPr lang="en-US" dirty="0" smtClean="0"/>
            <a:t> </a:t>
          </a:r>
          <a:r>
            <a:rPr lang="en-US" dirty="0" err="1" smtClean="0"/>
            <a:t>gian</a:t>
          </a:r>
          <a:r>
            <a:rPr lang="en-US" dirty="0" smtClean="0"/>
            <a:t> </a:t>
          </a:r>
          <a:r>
            <a:rPr lang="en-US" dirty="0" err="1" smtClean="0"/>
            <a:t>cho</a:t>
          </a:r>
          <a:r>
            <a:rPr lang="en-US" dirty="0" smtClean="0"/>
            <a:t> </a:t>
          </a:r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ưu</a:t>
          </a:r>
          <a:r>
            <a:rPr lang="en-US" dirty="0" smtClean="0"/>
            <a:t> </a:t>
          </a:r>
          <a:r>
            <a:rPr lang="en-US" dirty="0" err="1" smtClean="0"/>
            <a:t>tiên</a:t>
          </a:r>
          <a:r>
            <a:rPr lang="en-US" dirty="0" smtClean="0"/>
            <a:t> </a:t>
          </a:r>
          <a:r>
            <a:rPr lang="en-US" dirty="0" err="1" smtClean="0"/>
            <a:t>đó</a:t>
          </a:r>
          <a:r>
            <a:rPr lang="en-US" dirty="0" smtClean="0"/>
            <a:t>.</a:t>
          </a:r>
          <a:endParaRPr lang="en-US" dirty="0"/>
        </a:p>
      </dgm:t>
    </dgm:pt>
    <dgm:pt modelId="{C7CB6752-9ECA-4906-A75B-A87346BAC568}" type="parTrans" cxnId="{DCBA060A-73FE-4C62-82D9-29AE779A6615}">
      <dgm:prSet/>
      <dgm:spPr/>
      <dgm:t>
        <a:bodyPr/>
        <a:lstStyle/>
        <a:p>
          <a:endParaRPr lang="en-US"/>
        </a:p>
      </dgm:t>
    </dgm:pt>
    <dgm:pt modelId="{BAA14AA7-1FDC-4CD9-B186-0508541CABBF}" type="sibTrans" cxnId="{DCBA060A-73FE-4C62-82D9-29AE779A6615}">
      <dgm:prSet/>
      <dgm:spPr/>
      <dgm:t>
        <a:bodyPr/>
        <a:lstStyle/>
        <a:p>
          <a:endParaRPr lang="en-US"/>
        </a:p>
      </dgm:t>
    </dgm:pt>
    <dgm:pt modelId="{B39D7377-6D87-40A1-BC0E-00EB97F9E334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Mục</a:t>
          </a:r>
          <a:r>
            <a:rPr lang="en-US" dirty="0" smtClean="0"/>
            <a:t> </a:t>
          </a:r>
          <a:r>
            <a:rPr lang="en-US" dirty="0" err="1" smtClean="0"/>
            <a:t>tiêu</a:t>
          </a:r>
          <a:endParaRPr lang="en-US" dirty="0"/>
        </a:p>
      </dgm:t>
    </dgm:pt>
    <dgm:pt modelId="{7957852F-AF9E-475A-8662-82F16CE878E6}" type="parTrans" cxnId="{5E805E43-0917-4954-806C-C15D11A6F3E8}">
      <dgm:prSet/>
      <dgm:spPr/>
      <dgm:t>
        <a:bodyPr/>
        <a:lstStyle/>
        <a:p>
          <a:endParaRPr lang="en-US"/>
        </a:p>
      </dgm:t>
    </dgm:pt>
    <dgm:pt modelId="{98103E37-CA12-4D41-A1F7-AA5C0B1AB39B}" type="sibTrans" cxnId="{5E805E43-0917-4954-806C-C15D11A6F3E8}">
      <dgm:prSet/>
      <dgm:spPr/>
      <dgm:t>
        <a:bodyPr/>
        <a:lstStyle/>
        <a:p>
          <a:endParaRPr lang="en-US"/>
        </a:p>
      </dgm:t>
    </dgm:pt>
    <dgm:pt modelId="{7D95EF77-595E-4500-A358-7155C432B214}">
      <dgm:prSet phldrT="[Text]"/>
      <dgm:spPr/>
      <dgm:t>
        <a:bodyPr/>
        <a:lstStyle/>
        <a:p>
          <a:r>
            <a:rPr lang="en-US" dirty="0" err="1" smtClean="0"/>
            <a:t>Các</a:t>
          </a:r>
          <a:r>
            <a:rPr lang="en-US" dirty="0" smtClean="0"/>
            <a:t> </a:t>
          </a:r>
          <a:r>
            <a:rPr lang="en-US" dirty="0" err="1" smtClean="0"/>
            <a:t>mục</a:t>
          </a:r>
          <a:r>
            <a:rPr lang="en-US" dirty="0" smtClean="0"/>
            <a:t> </a:t>
          </a:r>
          <a:r>
            <a:rPr lang="en-US" dirty="0" err="1" smtClean="0"/>
            <a:t>tiêu</a:t>
          </a:r>
          <a:r>
            <a:rPr lang="en-US" dirty="0" smtClean="0"/>
            <a:t> </a:t>
          </a:r>
          <a:r>
            <a:rPr lang="en-US" dirty="0" err="1" smtClean="0"/>
            <a:t>đều</a:t>
          </a:r>
          <a:r>
            <a:rPr lang="en-US" dirty="0" smtClean="0"/>
            <a:t> </a:t>
          </a:r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hướng</a:t>
          </a:r>
          <a:r>
            <a:rPr lang="en-US" dirty="0" smtClean="0"/>
            <a:t> </a:t>
          </a:r>
          <a:r>
            <a:rPr lang="en-US" dirty="0" err="1" smtClean="0"/>
            <a:t>và</a:t>
          </a:r>
          <a:r>
            <a:rPr lang="en-US" dirty="0" smtClean="0"/>
            <a:t> </a:t>
          </a:r>
          <a:r>
            <a:rPr lang="en-US" dirty="0" err="1" smtClean="0"/>
            <a:t>đặt</a:t>
          </a:r>
          <a:r>
            <a:rPr lang="en-US" dirty="0" smtClean="0"/>
            <a:t> </a:t>
          </a:r>
          <a:r>
            <a:rPr lang="en-US" dirty="0" err="1" smtClean="0"/>
            <a:t>ra</a:t>
          </a:r>
          <a:r>
            <a:rPr lang="en-US" dirty="0" smtClean="0"/>
            <a:t> </a:t>
          </a:r>
          <a:r>
            <a:rPr lang="en-US" dirty="0" err="1" smtClean="0"/>
            <a:t>ưu</a:t>
          </a:r>
          <a:r>
            <a:rPr lang="en-US" dirty="0" smtClean="0"/>
            <a:t> </a:t>
          </a:r>
          <a:r>
            <a:rPr lang="en-US" dirty="0" err="1" smtClean="0"/>
            <a:t>tiên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thực</a:t>
          </a:r>
          <a:r>
            <a:rPr lang="en-US" dirty="0" smtClean="0"/>
            <a:t> </a:t>
          </a:r>
          <a:r>
            <a:rPr lang="en-US" dirty="0" err="1" smtClean="0"/>
            <a:t>hiện</a:t>
          </a:r>
          <a:r>
            <a:rPr lang="en-US" dirty="0" smtClean="0"/>
            <a:t> </a:t>
          </a:r>
          <a:r>
            <a:rPr lang="en-US" dirty="0" err="1" smtClean="0"/>
            <a:t>công</a:t>
          </a:r>
          <a:r>
            <a:rPr lang="en-US" dirty="0" smtClean="0"/>
            <a:t> </a:t>
          </a:r>
          <a:r>
            <a:rPr lang="en-US" dirty="0" err="1" smtClean="0"/>
            <a:t>việc</a:t>
          </a:r>
          <a:endParaRPr lang="en-US" dirty="0"/>
        </a:p>
      </dgm:t>
    </dgm:pt>
    <dgm:pt modelId="{7A59D6F6-CCF7-4F2C-AF11-BD445835BFDE}" type="parTrans" cxnId="{46EBB818-8236-4D46-9DDD-4F55586C7438}">
      <dgm:prSet/>
      <dgm:spPr/>
      <dgm:t>
        <a:bodyPr/>
        <a:lstStyle/>
        <a:p>
          <a:endParaRPr lang="en-US"/>
        </a:p>
      </dgm:t>
    </dgm:pt>
    <dgm:pt modelId="{A7F0FEDC-7959-42B8-AF48-D39D529C7C9E}" type="sibTrans" cxnId="{46EBB818-8236-4D46-9DDD-4F55586C7438}">
      <dgm:prSet/>
      <dgm:spPr/>
      <dgm:t>
        <a:bodyPr/>
        <a:lstStyle/>
        <a:p>
          <a:endParaRPr lang="en-US"/>
        </a:p>
      </dgm:t>
    </dgm:pt>
    <dgm:pt modelId="{C4ED7ACA-87BA-4379-9B6B-F59B8D37B748}" type="pres">
      <dgm:prSet presAssocID="{AA49FF96-6873-4D88-880A-177E0AE5B6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2F1558-51F7-4416-91A3-E9ACB8023FA9}" type="pres">
      <dgm:prSet presAssocID="{F7950092-1133-4A8B-AF2E-64AD99471E1B}" presName="composite" presStyleCnt="0"/>
      <dgm:spPr/>
    </dgm:pt>
    <dgm:pt modelId="{5E728A02-D8A0-4E74-A1D1-9273AE29506F}" type="pres">
      <dgm:prSet presAssocID="{F7950092-1133-4A8B-AF2E-64AD99471E1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A07336-0151-470A-B545-9A3E853FDA6B}" type="pres">
      <dgm:prSet presAssocID="{F7950092-1133-4A8B-AF2E-64AD99471E1B}" presName="descendantText" presStyleLbl="alignAcc1" presStyleIdx="0" presStyleCnt="3" custScaleX="72742" custLinFactNeighborX="-114" custLinFactNeighborY="24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BCA2E-F051-4442-9CA4-A89FD4DEA3A6}" type="pres">
      <dgm:prSet presAssocID="{E945AD95-3A22-4322-98CF-5ADF9D29534B}" presName="sp" presStyleCnt="0"/>
      <dgm:spPr/>
    </dgm:pt>
    <dgm:pt modelId="{58DCD8A2-7668-4DBC-9758-9930C37DED93}" type="pres">
      <dgm:prSet presAssocID="{DFD1DD5B-82E9-4520-A80C-B1E947E5D17B}" presName="composite" presStyleCnt="0"/>
      <dgm:spPr/>
    </dgm:pt>
    <dgm:pt modelId="{DE5F8354-6F5D-42B2-987D-1E11DA2B0A2B}" type="pres">
      <dgm:prSet presAssocID="{DFD1DD5B-82E9-4520-A80C-B1E947E5D17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C0238-7CCF-47A4-98A8-6F4A18AE27AD}" type="pres">
      <dgm:prSet presAssocID="{DFD1DD5B-82E9-4520-A80C-B1E947E5D17B}" presName="descendantText" presStyleLbl="alignAcc1" presStyleIdx="1" presStyleCnt="3" custScaleX="727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EB890-479D-4E48-9275-246EA4EDA6B3}" type="pres">
      <dgm:prSet presAssocID="{15C765E8-291E-4D1D-8236-442CF009B2A0}" presName="sp" presStyleCnt="0"/>
      <dgm:spPr/>
    </dgm:pt>
    <dgm:pt modelId="{D4BDE71E-AB46-4687-8A06-89A1BE6D0CBF}" type="pres">
      <dgm:prSet presAssocID="{B39D7377-6D87-40A1-BC0E-00EB97F9E334}" presName="composite" presStyleCnt="0"/>
      <dgm:spPr/>
    </dgm:pt>
    <dgm:pt modelId="{4507D99B-081A-4FBB-BA69-A322F320F557}" type="pres">
      <dgm:prSet presAssocID="{B39D7377-6D87-40A1-BC0E-00EB97F9E334}" presName="parentText" presStyleLbl="alignNode1" presStyleIdx="2" presStyleCnt="3" custLinFactNeighborX="2534" custLinFactNeighborY="-5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C24A2-6E3A-42D1-88F3-737CE8933DD8}" type="pres">
      <dgm:prSet presAssocID="{B39D7377-6D87-40A1-BC0E-00EB97F9E334}" presName="descendantText" presStyleLbl="alignAcc1" presStyleIdx="2" presStyleCnt="3" custScaleX="727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3C6BE3-4BCD-4872-A4A5-98A5153DDCEE}" type="presOf" srcId="{F623BC50-722B-4E98-8349-8B824619CC3A}" destId="{639C0238-7CCF-47A4-98A8-6F4A18AE27AD}" srcOrd="0" destOrd="0" presId="urn:microsoft.com/office/officeart/2005/8/layout/chevron2"/>
    <dgm:cxn modelId="{7645141A-8A91-4097-B6B2-70C757099EF5}" type="presOf" srcId="{B39D7377-6D87-40A1-BC0E-00EB97F9E334}" destId="{4507D99B-081A-4FBB-BA69-A322F320F557}" srcOrd="0" destOrd="0" presId="urn:microsoft.com/office/officeart/2005/8/layout/chevron2"/>
    <dgm:cxn modelId="{E4E802B0-D6B8-4192-8378-ACB4511C3FEE}" srcId="{F7950092-1133-4A8B-AF2E-64AD99471E1B}" destId="{2164EF07-F528-417F-A3BD-28E088825CFF}" srcOrd="0" destOrd="0" parTransId="{BD59A976-3794-419A-88B2-3211923C1FF6}" sibTransId="{41D56331-5841-4587-A781-000DEB4F594F}"/>
    <dgm:cxn modelId="{46960A4C-5DA0-4B1C-BCE9-AC58D61E918F}" srcId="{AA49FF96-6873-4D88-880A-177E0AE5B646}" destId="{F7950092-1133-4A8B-AF2E-64AD99471E1B}" srcOrd="0" destOrd="0" parTransId="{4D9AC051-3BDD-483C-9DC9-015F9FEC7E6F}" sibTransId="{E945AD95-3A22-4322-98CF-5ADF9D29534B}"/>
    <dgm:cxn modelId="{1D469402-7C76-4C68-8EBF-026E7CBCD12C}" type="presOf" srcId="{2164EF07-F528-417F-A3BD-28E088825CFF}" destId="{75A07336-0151-470A-B545-9A3E853FDA6B}" srcOrd="0" destOrd="0" presId="urn:microsoft.com/office/officeart/2005/8/layout/chevron2"/>
    <dgm:cxn modelId="{DCBA060A-73FE-4C62-82D9-29AE779A6615}" srcId="{DFD1DD5B-82E9-4520-A80C-B1E947E5D17B}" destId="{F623BC50-722B-4E98-8349-8B824619CC3A}" srcOrd="0" destOrd="0" parTransId="{C7CB6752-9ECA-4906-A75B-A87346BAC568}" sibTransId="{BAA14AA7-1FDC-4CD9-B186-0508541CABBF}"/>
    <dgm:cxn modelId="{34A7C41E-702D-4C7B-B923-A9A32B3D7719}" type="presOf" srcId="{7D95EF77-595E-4500-A358-7155C432B214}" destId="{FFFC24A2-6E3A-42D1-88F3-737CE8933DD8}" srcOrd="0" destOrd="0" presId="urn:microsoft.com/office/officeart/2005/8/layout/chevron2"/>
    <dgm:cxn modelId="{C1D382CD-CE96-4AAB-9710-8B78BCAA5549}" type="presOf" srcId="{F7950092-1133-4A8B-AF2E-64AD99471E1B}" destId="{5E728A02-D8A0-4E74-A1D1-9273AE29506F}" srcOrd="0" destOrd="0" presId="urn:microsoft.com/office/officeart/2005/8/layout/chevron2"/>
    <dgm:cxn modelId="{5E805E43-0917-4954-806C-C15D11A6F3E8}" srcId="{AA49FF96-6873-4D88-880A-177E0AE5B646}" destId="{B39D7377-6D87-40A1-BC0E-00EB97F9E334}" srcOrd="2" destOrd="0" parTransId="{7957852F-AF9E-475A-8662-82F16CE878E6}" sibTransId="{98103E37-CA12-4D41-A1F7-AA5C0B1AB39B}"/>
    <dgm:cxn modelId="{46EBB818-8236-4D46-9DDD-4F55586C7438}" srcId="{B39D7377-6D87-40A1-BC0E-00EB97F9E334}" destId="{7D95EF77-595E-4500-A358-7155C432B214}" srcOrd="0" destOrd="0" parTransId="{7A59D6F6-CCF7-4F2C-AF11-BD445835BFDE}" sibTransId="{A7F0FEDC-7959-42B8-AF48-D39D529C7C9E}"/>
    <dgm:cxn modelId="{A991EAF5-5A42-4464-95D8-CA7516D8D82C}" type="presOf" srcId="{AA49FF96-6873-4D88-880A-177E0AE5B646}" destId="{C4ED7ACA-87BA-4379-9B6B-F59B8D37B748}" srcOrd="0" destOrd="0" presId="urn:microsoft.com/office/officeart/2005/8/layout/chevron2"/>
    <dgm:cxn modelId="{5CA284B1-589A-454F-BAFA-FFFA4B6D4346}" type="presOf" srcId="{DFD1DD5B-82E9-4520-A80C-B1E947E5D17B}" destId="{DE5F8354-6F5D-42B2-987D-1E11DA2B0A2B}" srcOrd="0" destOrd="0" presId="urn:microsoft.com/office/officeart/2005/8/layout/chevron2"/>
    <dgm:cxn modelId="{F1B90E5F-D048-41F3-BAA4-600E426B4A87}" srcId="{AA49FF96-6873-4D88-880A-177E0AE5B646}" destId="{DFD1DD5B-82E9-4520-A80C-B1E947E5D17B}" srcOrd="1" destOrd="0" parTransId="{7547A1CB-831F-40CC-A23A-6ECD408B3400}" sibTransId="{15C765E8-291E-4D1D-8236-442CF009B2A0}"/>
    <dgm:cxn modelId="{E316AC9B-1895-413E-8FC4-9BA2A83813EF}" type="presParOf" srcId="{C4ED7ACA-87BA-4379-9B6B-F59B8D37B748}" destId="{272F1558-51F7-4416-91A3-E9ACB8023FA9}" srcOrd="0" destOrd="0" presId="urn:microsoft.com/office/officeart/2005/8/layout/chevron2"/>
    <dgm:cxn modelId="{BF09A155-8C0C-4754-9ECC-39CB58F2522A}" type="presParOf" srcId="{272F1558-51F7-4416-91A3-E9ACB8023FA9}" destId="{5E728A02-D8A0-4E74-A1D1-9273AE29506F}" srcOrd="0" destOrd="0" presId="urn:microsoft.com/office/officeart/2005/8/layout/chevron2"/>
    <dgm:cxn modelId="{15513EDE-C88E-4BD5-B11F-E743BD1885BF}" type="presParOf" srcId="{272F1558-51F7-4416-91A3-E9ACB8023FA9}" destId="{75A07336-0151-470A-B545-9A3E853FDA6B}" srcOrd="1" destOrd="0" presId="urn:microsoft.com/office/officeart/2005/8/layout/chevron2"/>
    <dgm:cxn modelId="{26CA114A-25E5-4B52-8B51-4FC7003BB84F}" type="presParOf" srcId="{C4ED7ACA-87BA-4379-9B6B-F59B8D37B748}" destId="{B47BCA2E-F051-4442-9CA4-A89FD4DEA3A6}" srcOrd="1" destOrd="0" presId="urn:microsoft.com/office/officeart/2005/8/layout/chevron2"/>
    <dgm:cxn modelId="{2BA52596-161E-4D17-B4A9-88682F7AACBC}" type="presParOf" srcId="{C4ED7ACA-87BA-4379-9B6B-F59B8D37B748}" destId="{58DCD8A2-7668-4DBC-9758-9930C37DED93}" srcOrd="2" destOrd="0" presId="urn:microsoft.com/office/officeart/2005/8/layout/chevron2"/>
    <dgm:cxn modelId="{9ED595C4-2A37-436A-BAC6-7A1F583BC5CE}" type="presParOf" srcId="{58DCD8A2-7668-4DBC-9758-9930C37DED93}" destId="{DE5F8354-6F5D-42B2-987D-1E11DA2B0A2B}" srcOrd="0" destOrd="0" presId="urn:microsoft.com/office/officeart/2005/8/layout/chevron2"/>
    <dgm:cxn modelId="{27D14343-5A11-47DE-B70E-9EDEB470EA61}" type="presParOf" srcId="{58DCD8A2-7668-4DBC-9758-9930C37DED93}" destId="{639C0238-7CCF-47A4-98A8-6F4A18AE27AD}" srcOrd="1" destOrd="0" presId="urn:microsoft.com/office/officeart/2005/8/layout/chevron2"/>
    <dgm:cxn modelId="{4E41FBD3-6B27-4D01-BFBD-1231D14506D6}" type="presParOf" srcId="{C4ED7ACA-87BA-4379-9B6B-F59B8D37B748}" destId="{20DEB890-479D-4E48-9275-246EA4EDA6B3}" srcOrd="3" destOrd="0" presId="urn:microsoft.com/office/officeart/2005/8/layout/chevron2"/>
    <dgm:cxn modelId="{3AA13F51-42D3-4325-8F84-095AC3D9BD71}" type="presParOf" srcId="{C4ED7ACA-87BA-4379-9B6B-F59B8D37B748}" destId="{D4BDE71E-AB46-4687-8A06-89A1BE6D0CBF}" srcOrd="4" destOrd="0" presId="urn:microsoft.com/office/officeart/2005/8/layout/chevron2"/>
    <dgm:cxn modelId="{3D1B72E8-8355-441F-9A8B-DB56EB0A59AC}" type="presParOf" srcId="{D4BDE71E-AB46-4687-8A06-89A1BE6D0CBF}" destId="{4507D99B-081A-4FBB-BA69-A322F320F557}" srcOrd="0" destOrd="0" presId="urn:microsoft.com/office/officeart/2005/8/layout/chevron2"/>
    <dgm:cxn modelId="{81E132D2-BF41-43E7-BF4A-640C13260F69}" type="presParOf" srcId="{D4BDE71E-AB46-4687-8A06-89A1BE6D0CBF}" destId="{FFFC24A2-6E3A-42D1-88F3-737CE8933D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83AE4-E7E2-4AE8-893C-2D5A1B86CF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17E3C-F207-4B54-B246-1DE2221A499E}">
      <dgm:prSet phldrT="[Text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500" dirty="0" err="1" smtClean="0"/>
            <a:t>Hoạt</a:t>
          </a:r>
          <a:r>
            <a:rPr lang="en-US" sz="3500" dirty="0" smtClean="0"/>
            <a:t> </a:t>
          </a:r>
          <a:r>
            <a:rPr lang="en-US" sz="3500" dirty="0" err="1" smtClean="0"/>
            <a:t>động</a:t>
          </a:r>
          <a:r>
            <a:rPr lang="en-US" sz="3500" dirty="0" smtClean="0"/>
            <a:t> </a:t>
          </a:r>
          <a:r>
            <a:rPr lang="en-US" sz="3500" dirty="0" err="1" smtClean="0"/>
            <a:t>và</a:t>
          </a:r>
          <a:r>
            <a:rPr lang="en-US" sz="3500" dirty="0" smtClean="0"/>
            <a:t> </a:t>
          </a:r>
        </a:p>
        <a:p>
          <a:r>
            <a:rPr lang="en-US" sz="3500" dirty="0" err="1" smtClean="0"/>
            <a:t>chiến</a:t>
          </a:r>
          <a:r>
            <a:rPr lang="en-US" sz="3500" dirty="0" smtClean="0"/>
            <a:t> </a:t>
          </a:r>
          <a:r>
            <a:rPr lang="en-US" sz="3500" dirty="0" err="1" smtClean="0"/>
            <a:t>lược</a:t>
          </a:r>
          <a:endParaRPr lang="en-US" sz="3500" dirty="0"/>
        </a:p>
      </dgm:t>
    </dgm:pt>
    <dgm:pt modelId="{A1D390BC-F124-4B0D-8705-1BFC2342872C}" type="parTrans" cxnId="{B2EE3B6F-A84F-4216-810B-0704583F833B}">
      <dgm:prSet/>
      <dgm:spPr/>
      <dgm:t>
        <a:bodyPr/>
        <a:lstStyle/>
        <a:p>
          <a:endParaRPr lang="en-US"/>
        </a:p>
      </dgm:t>
    </dgm:pt>
    <dgm:pt modelId="{E517FE3D-1B3C-450A-BE10-CDFEE90CED01}" type="sibTrans" cxnId="{B2EE3B6F-A84F-4216-810B-0704583F833B}">
      <dgm:prSet/>
      <dgm:spPr/>
      <dgm:t>
        <a:bodyPr/>
        <a:lstStyle/>
        <a:p>
          <a:endParaRPr lang="en-US"/>
        </a:p>
      </dgm:t>
    </dgm:pt>
    <dgm:pt modelId="{282647A8-71B5-4BE1-8111-019B34ED7367}">
      <dgm:prSet phldrT="[Text]"/>
      <dgm:spPr/>
      <dgm:t>
        <a:bodyPr/>
        <a:lstStyle/>
        <a:p>
          <a:r>
            <a:rPr lang="en-US" dirty="0" err="1" smtClean="0"/>
            <a:t>Cần</a:t>
          </a:r>
          <a:r>
            <a:rPr lang="en-US" dirty="0" smtClean="0"/>
            <a:t> </a:t>
          </a:r>
          <a:r>
            <a:rPr lang="en-US" dirty="0" err="1" smtClean="0"/>
            <a:t>lên</a:t>
          </a:r>
          <a:r>
            <a:rPr lang="en-US" dirty="0" smtClean="0"/>
            <a:t> </a:t>
          </a:r>
          <a:r>
            <a:rPr lang="en-US" dirty="0" err="1" smtClean="0"/>
            <a:t>kế</a:t>
          </a:r>
          <a:r>
            <a:rPr lang="en-US" dirty="0" smtClean="0"/>
            <a:t> </a:t>
          </a:r>
          <a:r>
            <a:rPr lang="en-US" dirty="0" err="1" smtClean="0"/>
            <a:t>hoạch</a:t>
          </a:r>
          <a:r>
            <a:rPr lang="en-US" dirty="0" smtClean="0"/>
            <a:t> </a:t>
          </a:r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gì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chúng</a:t>
          </a:r>
          <a:r>
            <a:rPr lang="en-US" dirty="0" smtClean="0"/>
            <a:t> ta </a:t>
          </a:r>
          <a:r>
            <a:rPr lang="en-US" dirty="0" err="1" smtClean="0"/>
            <a:t>có</a:t>
          </a:r>
          <a:r>
            <a:rPr lang="en-US" dirty="0" smtClean="0"/>
            <a:t> </a:t>
          </a:r>
          <a:r>
            <a:rPr lang="en-US" dirty="0" err="1" smtClean="0"/>
            <a:t>thể</a:t>
          </a:r>
          <a:r>
            <a:rPr lang="en-US" dirty="0" smtClean="0"/>
            <a:t> </a:t>
          </a:r>
          <a:r>
            <a:rPr lang="en-US" dirty="0" err="1" smtClean="0"/>
            <a:t>đạt</a:t>
          </a:r>
          <a:r>
            <a:rPr lang="en-US" dirty="0" smtClean="0"/>
            <a:t> </a:t>
          </a:r>
          <a:r>
            <a:rPr lang="en-US" dirty="0" err="1" smtClean="0"/>
            <a:t>được</a:t>
          </a:r>
          <a:r>
            <a:rPr lang="en-US" dirty="0" smtClean="0"/>
            <a:t> </a:t>
          </a:r>
          <a:r>
            <a:rPr lang="en-US" dirty="0" err="1" smtClean="0"/>
            <a:t>vị</a:t>
          </a:r>
          <a:r>
            <a:rPr lang="en-US" dirty="0" smtClean="0"/>
            <a:t> </a:t>
          </a:r>
          <a:r>
            <a:rPr lang="en-US" dirty="0" err="1" smtClean="0"/>
            <a:t>trí</a:t>
          </a:r>
          <a:r>
            <a:rPr lang="en-US" dirty="0" smtClean="0"/>
            <a:t> </a:t>
          </a:r>
          <a:r>
            <a:rPr lang="en-US" dirty="0" err="1" smtClean="0"/>
            <a:t>mong</a:t>
          </a:r>
          <a:r>
            <a:rPr lang="en-US" dirty="0" smtClean="0"/>
            <a:t> </a:t>
          </a:r>
          <a:r>
            <a:rPr lang="en-US" dirty="0" err="1" smtClean="0"/>
            <a:t>muốn</a:t>
          </a:r>
          <a:r>
            <a:rPr lang="en-US" dirty="0" smtClean="0"/>
            <a:t>?</a:t>
          </a:r>
          <a:endParaRPr lang="en-US" dirty="0"/>
        </a:p>
      </dgm:t>
    </dgm:pt>
    <dgm:pt modelId="{82D81252-F52E-4A4A-B918-5480C6DE596E}" type="parTrans" cxnId="{64894733-19A0-4F0B-A543-6413DD804207}">
      <dgm:prSet/>
      <dgm:spPr/>
      <dgm:t>
        <a:bodyPr/>
        <a:lstStyle/>
        <a:p>
          <a:endParaRPr lang="en-US"/>
        </a:p>
      </dgm:t>
    </dgm:pt>
    <dgm:pt modelId="{C05A901E-2F9D-4BF2-B566-DE160310B72F}" type="sibTrans" cxnId="{64894733-19A0-4F0B-A543-6413DD804207}">
      <dgm:prSet/>
      <dgm:spPr/>
      <dgm:t>
        <a:bodyPr/>
        <a:lstStyle/>
        <a:p>
          <a:endParaRPr lang="en-US"/>
        </a:p>
      </dgm:t>
    </dgm:pt>
    <dgm:pt modelId="{42146B56-8F1B-49DC-9B8F-40C996910E37}">
      <dgm:prSet phldrT="[Text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500" dirty="0" err="1" smtClean="0"/>
            <a:t>Phát</a:t>
          </a:r>
          <a:r>
            <a:rPr lang="en-US" sz="3500" dirty="0" smtClean="0"/>
            <a:t> </a:t>
          </a:r>
          <a:r>
            <a:rPr lang="en-US" sz="3500" dirty="0" err="1" smtClean="0"/>
            <a:t>triển</a:t>
          </a:r>
          <a:endParaRPr lang="en-US" sz="3500" dirty="0"/>
        </a:p>
      </dgm:t>
    </dgm:pt>
    <dgm:pt modelId="{7610B653-06BC-459C-B644-AC3E5DFE5406}" type="parTrans" cxnId="{F71AED0A-00EA-4913-B58C-F525E408FDEC}">
      <dgm:prSet/>
      <dgm:spPr/>
      <dgm:t>
        <a:bodyPr/>
        <a:lstStyle/>
        <a:p>
          <a:endParaRPr lang="en-US"/>
        </a:p>
      </dgm:t>
    </dgm:pt>
    <dgm:pt modelId="{7AE5ED0B-8F57-4D1F-96CA-890CDD78BE5F}" type="sibTrans" cxnId="{F71AED0A-00EA-4913-B58C-F525E408FDEC}">
      <dgm:prSet/>
      <dgm:spPr/>
      <dgm:t>
        <a:bodyPr/>
        <a:lstStyle/>
        <a:p>
          <a:endParaRPr lang="en-US"/>
        </a:p>
      </dgm:t>
    </dgm:pt>
    <dgm:pt modelId="{4C4336BA-DFA3-49CD-A2BE-9F65862A4390}">
      <dgm:prSet phldrT="[Text]"/>
      <dgm:spPr/>
      <dgm:t>
        <a:bodyPr/>
        <a:lstStyle/>
        <a:p>
          <a:r>
            <a:rPr lang="en-US" dirty="0" err="1" smtClean="0"/>
            <a:t>Làm</a:t>
          </a:r>
          <a:r>
            <a:rPr lang="en-US" dirty="0" smtClean="0"/>
            <a:t> </a:t>
          </a:r>
          <a:r>
            <a:rPr lang="en-US" dirty="0" err="1" smtClean="0"/>
            <a:t>thế</a:t>
          </a:r>
          <a:r>
            <a:rPr lang="en-US" dirty="0" smtClean="0"/>
            <a:t> </a:t>
          </a:r>
          <a:r>
            <a:rPr lang="en-US" dirty="0" err="1" smtClean="0"/>
            <a:t>nào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chúng</a:t>
          </a:r>
          <a:r>
            <a:rPr lang="en-US" dirty="0" smtClean="0"/>
            <a:t> ta </a:t>
          </a:r>
          <a:r>
            <a:rPr lang="en-US" dirty="0" err="1" smtClean="0"/>
            <a:t>thực</a:t>
          </a:r>
          <a:r>
            <a:rPr lang="en-US" dirty="0" smtClean="0"/>
            <a:t> </a:t>
          </a:r>
          <a:r>
            <a:rPr lang="en-US" dirty="0" err="1" smtClean="0"/>
            <a:t>hiện</a:t>
          </a:r>
          <a:r>
            <a:rPr lang="en-US" dirty="0" smtClean="0"/>
            <a:t> </a:t>
          </a:r>
          <a:r>
            <a:rPr lang="en-US" dirty="0" err="1" smtClean="0"/>
            <a:t>hiệu</a:t>
          </a:r>
          <a:r>
            <a:rPr lang="en-US" dirty="0" smtClean="0"/>
            <a:t> </a:t>
          </a:r>
          <a:r>
            <a:rPr lang="en-US" dirty="0" err="1" smtClean="0"/>
            <a:t>quả</a:t>
          </a:r>
          <a:r>
            <a:rPr lang="en-US" dirty="0" smtClean="0"/>
            <a:t> </a:t>
          </a:r>
          <a:r>
            <a:rPr lang="en-US" dirty="0" err="1" smtClean="0"/>
            <a:t>nhất</a:t>
          </a:r>
          <a:r>
            <a:rPr lang="en-US" dirty="0" smtClean="0"/>
            <a:t>?</a:t>
          </a:r>
          <a:endParaRPr lang="en-US" dirty="0"/>
        </a:p>
      </dgm:t>
    </dgm:pt>
    <dgm:pt modelId="{3F0FCCA7-C728-4E50-9054-1511998DC105}" type="parTrans" cxnId="{34D2F050-E74B-4FE3-B9FF-91CBD82E2481}">
      <dgm:prSet/>
      <dgm:spPr/>
      <dgm:t>
        <a:bodyPr/>
        <a:lstStyle/>
        <a:p>
          <a:endParaRPr lang="en-US"/>
        </a:p>
      </dgm:t>
    </dgm:pt>
    <dgm:pt modelId="{48129BD4-E2A7-48BF-9CE8-EE0E9B591101}" type="sibTrans" cxnId="{34D2F050-E74B-4FE3-B9FF-91CBD82E2481}">
      <dgm:prSet/>
      <dgm:spPr/>
      <dgm:t>
        <a:bodyPr/>
        <a:lstStyle/>
        <a:p>
          <a:endParaRPr lang="en-US"/>
        </a:p>
      </dgm:t>
    </dgm:pt>
    <dgm:pt modelId="{E2B5CD55-69DE-4D6E-A451-5301DCAB5F20}">
      <dgm:prSet/>
      <dgm:spPr/>
      <dgm:t>
        <a:bodyPr/>
        <a:lstStyle/>
        <a:p>
          <a:r>
            <a:rPr lang="en-US" dirty="0" err="1" smtClean="0"/>
            <a:t>Cần</a:t>
          </a:r>
          <a:r>
            <a:rPr lang="en-US" dirty="0" smtClean="0"/>
            <a:t> </a:t>
          </a:r>
          <a:r>
            <a:rPr lang="en-US" dirty="0" err="1" smtClean="0"/>
            <a:t>thực</a:t>
          </a:r>
          <a:r>
            <a:rPr lang="en-US" dirty="0" smtClean="0"/>
            <a:t> </a:t>
          </a:r>
          <a:r>
            <a:rPr lang="en-US" dirty="0" err="1" smtClean="0"/>
            <a:t>hiện</a:t>
          </a:r>
          <a:r>
            <a:rPr lang="en-US" dirty="0" smtClean="0"/>
            <a:t> </a:t>
          </a:r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gì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chúng</a:t>
          </a:r>
          <a:r>
            <a:rPr lang="en-US" dirty="0" smtClean="0"/>
            <a:t> ta </a:t>
          </a:r>
          <a:r>
            <a:rPr lang="en-US" dirty="0" err="1" smtClean="0"/>
            <a:t>đạt</a:t>
          </a:r>
          <a:r>
            <a:rPr lang="en-US" dirty="0" smtClean="0"/>
            <a:t> </a:t>
          </a:r>
          <a:r>
            <a:rPr lang="en-US" dirty="0" err="1" smtClean="0"/>
            <a:t>được</a:t>
          </a:r>
          <a:r>
            <a:rPr lang="en-US" dirty="0" smtClean="0"/>
            <a:t> </a:t>
          </a:r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kết</a:t>
          </a:r>
          <a:r>
            <a:rPr lang="en-US" dirty="0" smtClean="0"/>
            <a:t> </a:t>
          </a:r>
          <a:r>
            <a:rPr lang="en-US" dirty="0" err="1" smtClean="0"/>
            <a:t>quả</a:t>
          </a:r>
          <a:r>
            <a:rPr lang="en-US" dirty="0" smtClean="0"/>
            <a:t> </a:t>
          </a:r>
          <a:r>
            <a:rPr lang="en-US" dirty="0" err="1" smtClean="0"/>
            <a:t>mong</a:t>
          </a:r>
          <a:r>
            <a:rPr lang="en-US" dirty="0" smtClean="0"/>
            <a:t> </a:t>
          </a:r>
          <a:r>
            <a:rPr lang="en-US" dirty="0" err="1" smtClean="0"/>
            <a:t>muốn</a:t>
          </a:r>
          <a:r>
            <a:rPr lang="en-US" dirty="0" smtClean="0"/>
            <a:t>?</a:t>
          </a:r>
          <a:endParaRPr lang="en-US" dirty="0"/>
        </a:p>
      </dgm:t>
    </dgm:pt>
    <dgm:pt modelId="{3ACCB323-12D3-4D59-A8DE-8DC95FD294F9}" type="parTrans" cxnId="{0F100233-405B-4841-B62E-6E59E97CF803}">
      <dgm:prSet/>
      <dgm:spPr/>
      <dgm:t>
        <a:bodyPr/>
        <a:lstStyle/>
        <a:p>
          <a:endParaRPr lang="en-US"/>
        </a:p>
      </dgm:t>
    </dgm:pt>
    <dgm:pt modelId="{2B908527-B023-427C-9CC4-B57658106F58}" type="sibTrans" cxnId="{0F100233-405B-4841-B62E-6E59E97CF803}">
      <dgm:prSet/>
      <dgm:spPr/>
      <dgm:t>
        <a:bodyPr/>
        <a:lstStyle/>
        <a:p>
          <a:endParaRPr lang="en-US"/>
        </a:p>
      </dgm:t>
    </dgm:pt>
    <dgm:pt modelId="{CBE87B07-4DA1-4C98-9F16-9DBD31B4467E}" type="pres">
      <dgm:prSet presAssocID="{04183AE4-E7E2-4AE8-893C-2D5A1B86CF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6696A7-BF41-4E74-8BBC-066749097A15}" type="pres">
      <dgm:prSet presAssocID="{47C17E3C-F207-4B54-B246-1DE2221A499E}" presName="linNode" presStyleCnt="0"/>
      <dgm:spPr/>
    </dgm:pt>
    <dgm:pt modelId="{4A49310D-AE01-420A-A4E2-691319FD1950}" type="pres">
      <dgm:prSet presAssocID="{47C17E3C-F207-4B54-B246-1DE2221A499E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6A9A1-066E-45C3-B481-64059C7BC58E}" type="pres">
      <dgm:prSet presAssocID="{47C17E3C-F207-4B54-B246-1DE2221A499E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D84BB9-CF9A-4D96-8283-346CFB09A94B}" type="pres">
      <dgm:prSet presAssocID="{E517FE3D-1B3C-450A-BE10-CDFEE90CED01}" presName="sp" presStyleCnt="0"/>
      <dgm:spPr/>
    </dgm:pt>
    <dgm:pt modelId="{D71752C9-6D99-4DDC-983A-380EBBBF4320}" type="pres">
      <dgm:prSet presAssocID="{42146B56-8F1B-49DC-9B8F-40C996910E37}" presName="linNode" presStyleCnt="0"/>
      <dgm:spPr/>
    </dgm:pt>
    <dgm:pt modelId="{4E3F7F51-F0AA-421A-BFFA-A5A34C88F088}" type="pres">
      <dgm:prSet presAssocID="{42146B56-8F1B-49DC-9B8F-40C996910E3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C0950-0808-4A18-81CF-5517F328A0F6}" type="pres">
      <dgm:prSet presAssocID="{42146B56-8F1B-49DC-9B8F-40C996910E3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27533E-DD4D-4A52-B69A-42E289753F0C}" type="presOf" srcId="{4C4336BA-DFA3-49CD-A2BE-9F65862A4390}" destId="{ADCC0950-0808-4A18-81CF-5517F328A0F6}" srcOrd="0" destOrd="0" presId="urn:microsoft.com/office/officeart/2005/8/layout/vList5"/>
    <dgm:cxn modelId="{F71AED0A-00EA-4913-B58C-F525E408FDEC}" srcId="{04183AE4-E7E2-4AE8-893C-2D5A1B86CF5D}" destId="{42146B56-8F1B-49DC-9B8F-40C996910E37}" srcOrd="1" destOrd="0" parTransId="{7610B653-06BC-459C-B644-AC3E5DFE5406}" sibTransId="{7AE5ED0B-8F57-4D1F-96CA-890CDD78BE5F}"/>
    <dgm:cxn modelId="{34D2F050-E74B-4FE3-B9FF-91CBD82E2481}" srcId="{42146B56-8F1B-49DC-9B8F-40C996910E37}" destId="{4C4336BA-DFA3-49CD-A2BE-9F65862A4390}" srcOrd="0" destOrd="0" parTransId="{3F0FCCA7-C728-4E50-9054-1511998DC105}" sibTransId="{48129BD4-E2A7-48BF-9CE8-EE0E9B591101}"/>
    <dgm:cxn modelId="{D47FFFA1-53B5-4016-9373-0406ABD269BF}" type="presOf" srcId="{42146B56-8F1B-49DC-9B8F-40C996910E37}" destId="{4E3F7F51-F0AA-421A-BFFA-A5A34C88F088}" srcOrd="0" destOrd="0" presId="urn:microsoft.com/office/officeart/2005/8/layout/vList5"/>
    <dgm:cxn modelId="{2351D9E0-0C8A-4EED-B552-7BD416CCD1AB}" type="presOf" srcId="{47C17E3C-F207-4B54-B246-1DE2221A499E}" destId="{4A49310D-AE01-420A-A4E2-691319FD1950}" srcOrd="0" destOrd="0" presId="urn:microsoft.com/office/officeart/2005/8/layout/vList5"/>
    <dgm:cxn modelId="{0F100233-405B-4841-B62E-6E59E97CF803}" srcId="{47C17E3C-F207-4B54-B246-1DE2221A499E}" destId="{E2B5CD55-69DE-4D6E-A451-5301DCAB5F20}" srcOrd="1" destOrd="0" parTransId="{3ACCB323-12D3-4D59-A8DE-8DC95FD294F9}" sibTransId="{2B908527-B023-427C-9CC4-B57658106F58}"/>
    <dgm:cxn modelId="{B2EE3B6F-A84F-4216-810B-0704583F833B}" srcId="{04183AE4-E7E2-4AE8-893C-2D5A1B86CF5D}" destId="{47C17E3C-F207-4B54-B246-1DE2221A499E}" srcOrd="0" destOrd="0" parTransId="{A1D390BC-F124-4B0D-8705-1BFC2342872C}" sibTransId="{E517FE3D-1B3C-450A-BE10-CDFEE90CED01}"/>
    <dgm:cxn modelId="{5F99127C-496A-4B53-A838-2D6B40081BED}" type="presOf" srcId="{282647A8-71B5-4BE1-8111-019B34ED7367}" destId="{ED76A9A1-066E-45C3-B481-64059C7BC58E}" srcOrd="0" destOrd="0" presId="urn:microsoft.com/office/officeart/2005/8/layout/vList5"/>
    <dgm:cxn modelId="{64894733-19A0-4F0B-A543-6413DD804207}" srcId="{47C17E3C-F207-4B54-B246-1DE2221A499E}" destId="{282647A8-71B5-4BE1-8111-019B34ED7367}" srcOrd="0" destOrd="0" parTransId="{82D81252-F52E-4A4A-B918-5480C6DE596E}" sibTransId="{C05A901E-2F9D-4BF2-B566-DE160310B72F}"/>
    <dgm:cxn modelId="{3EC68B22-07C0-455A-945C-19216ACF77F0}" type="presOf" srcId="{04183AE4-E7E2-4AE8-893C-2D5A1B86CF5D}" destId="{CBE87B07-4DA1-4C98-9F16-9DBD31B4467E}" srcOrd="0" destOrd="0" presId="urn:microsoft.com/office/officeart/2005/8/layout/vList5"/>
    <dgm:cxn modelId="{47CC88A2-C3B1-4114-AE76-0C09DD78F495}" type="presOf" srcId="{E2B5CD55-69DE-4D6E-A451-5301DCAB5F20}" destId="{ED76A9A1-066E-45C3-B481-64059C7BC58E}" srcOrd="0" destOrd="1" presId="urn:microsoft.com/office/officeart/2005/8/layout/vList5"/>
    <dgm:cxn modelId="{EF1D0DC3-7ABC-4CAA-903C-1F7DE18E5001}" type="presParOf" srcId="{CBE87B07-4DA1-4C98-9F16-9DBD31B4467E}" destId="{A16696A7-BF41-4E74-8BBC-066749097A15}" srcOrd="0" destOrd="0" presId="urn:microsoft.com/office/officeart/2005/8/layout/vList5"/>
    <dgm:cxn modelId="{E02010F6-079A-4D74-ACA4-B354A8D3E379}" type="presParOf" srcId="{A16696A7-BF41-4E74-8BBC-066749097A15}" destId="{4A49310D-AE01-420A-A4E2-691319FD1950}" srcOrd="0" destOrd="0" presId="urn:microsoft.com/office/officeart/2005/8/layout/vList5"/>
    <dgm:cxn modelId="{83EA92D5-BF6E-4DFA-B25B-87636C7F06EB}" type="presParOf" srcId="{A16696A7-BF41-4E74-8BBC-066749097A15}" destId="{ED76A9A1-066E-45C3-B481-64059C7BC58E}" srcOrd="1" destOrd="0" presId="urn:microsoft.com/office/officeart/2005/8/layout/vList5"/>
    <dgm:cxn modelId="{A53AC891-C0AB-4925-A2CB-E31C560BE1D7}" type="presParOf" srcId="{CBE87B07-4DA1-4C98-9F16-9DBD31B4467E}" destId="{F3D84BB9-CF9A-4D96-8283-346CFB09A94B}" srcOrd="1" destOrd="0" presId="urn:microsoft.com/office/officeart/2005/8/layout/vList5"/>
    <dgm:cxn modelId="{5571E595-918F-401D-BA67-31FF2AD1FE1A}" type="presParOf" srcId="{CBE87B07-4DA1-4C98-9F16-9DBD31B4467E}" destId="{D71752C9-6D99-4DDC-983A-380EBBBF4320}" srcOrd="2" destOrd="0" presId="urn:microsoft.com/office/officeart/2005/8/layout/vList5"/>
    <dgm:cxn modelId="{0BEAD536-B6D9-4589-BEEF-B7C72AFBAB66}" type="presParOf" srcId="{D71752C9-6D99-4DDC-983A-380EBBBF4320}" destId="{4E3F7F51-F0AA-421A-BFFA-A5A34C88F088}" srcOrd="0" destOrd="0" presId="urn:microsoft.com/office/officeart/2005/8/layout/vList5"/>
    <dgm:cxn modelId="{A64F810C-EEBC-40B0-8B48-84B80BCAB103}" type="presParOf" srcId="{D71752C9-6D99-4DDC-983A-380EBBBF4320}" destId="{ADCC0950-0808-4A18-81CF-5517F328A0F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88F3CA-7818-4C87-B131-778FA7C12A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D82D6F-8DF1-4B30-8C07-4F82BE68B214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Chuẩn</a:t>
          </a:r>
          <a:r>
            <a:rPr lang="en-US" dirty="0" smtClean="0"/>
            <a:t> </a:t>
          </a:r>
          <a:r>
            <a:rPr lang="en-US" dirty="0" err="1" smtClean="0"/>
            <a:t>bị</a:t>
          </a:r>
          <a:r>
            <a:rPr lang="en-US" dirty="0" smtClean="0"/>
            <a:t> </a:t>
          </a:r>
          <a:r>
            <a:rPr lang="en-US" dirty="0" err="1" smtClean="0"/>
            <a:t>cho</a:t>
          </a:r>
          <a:r>
            <a:rPr lang="en-US" dirty="0" smtClean="0"/>
            <a:t> </a:t>
          </a:r>
          <a:r>
            <a:rPr lang="en-US" dirty="0" err="1" smtClean="0"/>
            <a:t>mục</a:t>
          </a:r>
          <a:r>
            <a:rPr lang="en-US" dirty="0" smtClean="0"/>
            <a:t> </a:t>
          </a:r>
          <a:r>
            <a:rPr lang="en-US" dirty="0" err="1" smtClean="0"/>
            <a:t>tiêu</a:t>
          </a:r>
          <a:endParaRPr lang="en-US" dirty="0"/>
        </a:p>
      </dgm:t>
    </dgm:pt>
    <dgm:pt modelId="{8F9C0A1E-C6AF-4E96-A205-986046CC6A2D}" type="parTrans" cxnId="{1ABEAFEC-1B7A-4294-AEBE-AE31DFF59A97}">
      <dgm:prSet/>
      <dgm:spPr/>
      <dgm:t>
        <a:bodyPr/>
        <a:lstStyle/>
        <a:p>
          <a:endParaRPr lang="en-US"/>
        </a:p>
      </dgm:t>
    </dgm:pt>
    <dgm:pt modelId="{0E3CF512-D0EA-47A5-A4E0-DC9F88945D5F}" type="sibTrans" cxnId="{1ABEAFEC-1B7A-4294-AEBE-AE31DFF59A97}">
      <dgm:prSet/>
      <dgm:spPr/>
      <dgm:t>
        <a:bodyPr/>
        <a:lstStyle/>
        <a:p>
          <a:endParaRPr lang="en-US"/>
        </a:p>
      </dgm:t>
    </dgm:pt>
    <dgm:pt modelId="{CCAFA5BB-758F-4F0C-87D7-5E3F2B6321D6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vi-VN" dirty="0" smtClean="0"/>
            <a:t>Kiểm tra mức độ sẵn sàng</a:t>
          </a:r>
          <a:endParaRPr lang="en-US" dirty="0"/>
        </a:p>
      </dgm:t>
    </dgm:pt>
    <dgm:pt modelId="{8145694D-1507-495D-AFDE-E62244CEB5A1}" type="parTrans" cxnId="{1BD9D12B-E67A-4369-A7C4-4199FD9EBFDE}">
      <dgm:prSet/>
      <dgm:spPr/>
      <dgm:t>
        <a:bodyPr/>
        <a:lstStyle/>
        <a:p>
          <a:endParaRPr lang="en-US"/>
        </a:p>
      </dgm:t>
    </dgm:pt>
    <dgm:pt modelId="{1643F893-891F-4E5F-B8C8-93817496E5C0}" type="sibTrans" cxnId="{1BD9D12B-E67A-4369-A7C4-4199FD9EBFDE}">
      <dgm:prSet/>
      <dgm:spPr/>
      <dgm:t>
        <a:bodyPr/>
        <a:lstStyle/>
        <a:p>
          <a:endParaRPr lang="en-US"/>
        </a:p>
      </dgm:t>
    </dgm:pt>
    <dgm:pt modelId="{16260BD0-2D90-48C9-8234-FE6643000AD9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Viết</a:t>
          </a:r>
          <a:r>
            <a:rPr lang="en-US" dirty="0" smtClean="0"/>
            <a:t> </a:t>
          </a:r>
          <a:r>
            <a:rPr lang="en-US" dirty="0" err="1" smtClean="0"/>
            <a:t>thật</a:t>
          </a:r>
          <a:r>
            <a:rPr lang="en-US" dirty="0" smtClean="0"/>
            <a:t> </a:t>
          </a:r>
          <a:r>
            <a:rPr lang="en-US" dirty="0" err="1" smtClean="0"/>
            <a:t>thông</a:t>
          </a:r>
          <a:r>
            <a:rPr lang="en-US" dirty="0" smtClean="0"/>
            <a:t> minh</a:t>
          </a:r>
          <a:endParaRPr lang="en-US" dirty="0"/>
        </a:p>
      </dgm:t>
    </dgm:pt>
    <dgm:pt modelId="{67D29858-0E49-4695-90A4-FA8B86981095}" type="parTrans" cxnId="{2CA23385-3C1D-4248-9333-A5BEAD4E4193}">
      <dgm:prSet/>
      <dgm:spPr/>
      <dgm:t>
        <a:bodyPr/>
        <a:lstStyle/>
        <a:p>
          <a:endParaRPr lang="en-US"/>
        </a:p>
      </dgm:t>
    </dgm:pt>
    <dgm:pt modelId="{1AA8F895-700B-4E0B-A84D-B82ACC999263}" type="sibTrans" cxnId="{2CA23385-3C1D-4248-9333-A5BEAD4E4193}">
      <dgm:prSet/>
      <dgm:spPr/>
      <dgm:t>
        <a:bodyPr/>
        <a:lstStyle/>
        <a:p>
          <a:endParaRPr lang="en-US"/>
        </a:p>
      </dgm:t>
    </dgm:pt>
    <dgm:pt modelId="{F6BFEA91-E917-4172-A603-E3BC28AA6594}" type="pres">
      <dgm:prSet presAssocID="{A188F3CA-7818-4C87-B131-778FA7C12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48A8E3-EBFC-4AA4-AA5F-EAFFC00B1C8A}" type="pres">
      <dgm:prSet presAssocID="{CBD82D6F-8DF1-4B30-8C07-4F82BE68B214}" presName="parentLin" presStyleCnt="0"/>
      <dgm:spPr/>
    </dgm:pt>
    <dgm:pt modelId="{94CB9988-87ED-4510-8032-3BC7FA0A5DCD}" type="pres">
      <dgm:prSet presAssocID="{CBD82D6F-8DF1-4B30-8C07-4F82BE68B21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D5D7CF7-1055-410E-A149-853680AA1077}" type="pres">
      <dgm:prSet presAssocID="{CBD82D6F-8DF1-4B30-8C07-4F82BE68B21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64929C-BA83-473E-AB4B-72B16A20AB98}" type="pres">
      <dgm:prSet presAssocID="{CBD82D6F-8DF1-4B30-8C07-4F82BE68B214}" presName="negativeSpace" presStyleCnt="0"/>
      <dgm:spPr/>
    </dgm:pt>
    <dgm:pt modelId="{FAC48B2E-1F26-4BD2-9E80-7E3DA83C9A3C}" type="pres">
      <dgm:prSet presAssocID="{CBD82D6F-8DF1-4B30-8C07-4F82BE68B214}" presName="childText" presStyleLbl="conFgAcc1" presStyleIdx="0" presStyleCnt="3">
        <dgm:presLayoutVars>
          <dgm:bulletEnabled val="1"/>
        </dgm:presLayoutVars>
      </dgm:prSet>
      <dgm:spPr/>
    </dgm:pt>
    <dgm:pt modelId="{427C7317-702B-4ADD-B594-F039629F6611}" type="pres">
      <dgm:prSet presAssocID="{0E3CF512-D0EA-47A5-A4E0-DC9F88945D5F}" presName="spaceBetweenRectangles" presStyleCnt="0"/>
      <dgm:spPr/>
    </dgm:pt>
    <dgm:pt modelId="{35479694-8396-42B5-83E4-EA37EC6BE418}" type="pres">
      <dgm:prSet presAssocID="{CCAFA5BB-758F-4F0C-87D7-5E3F2B6321D6}" presName="parentLin" presStyleCnt="0"/>
      <dgm:spPr/>
    </dgm:pt>
    <dgm:pt modelId="{E93212EE-38F8-4191-BEB1-462C34B9957C}" type="pres">
      <dgm:prSet presAssocID="{CCAFA5BB-758F-4F0C-87D7-5E3F2B6321D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7704CA3-FC01-481F-8C87-335B56E305F8}" type="pres">
      <dgm:prSet presAssocID="{CCAFA5BB-758F-4F0C-87D7-5E3F2B6321D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EA321-5265-454E-8404-F2AFEC49D66A}" type="pres">
      <dgm:prSet presAssocID="{CCAFA5BB-758F-4F0C-87D7-5E3F2B6321D6}" presName="negativeSpace" presStyleCnt="0"/>
      <dgm:spPr/>
    </dgm:pt>
    <dgm:pt modelId="{BFD65855-6D7C-410C-A822-248CD56F16DD}" type="pres">
      <dgm:prSet presAssocID="{CCAFA5BB-758F-4F0C-87D7-5E3F2B6321D6}" presName="childText" presStyleLbl="conFgAcc1" presStyleIdx="1" presStyleCnt="3">
        <dgm:presLayoutVars>
          <dgm:bulletEnabled val="1"/>
        </dgm:presLayoutVars>
      </dgm:prSet>
      <dgm:spPr/>
    </dgm:pt>
    <dgm:pt modelId="{8AE5559B-2656-4FB1-8F4F-816B5CA900FC}" type="pres">
      <dgm:prSet presAssocID="{1643F893-891F-4E5F-B8C8-93817496E5C0}" presName="spaceBetweenRectangles" presStyleCnt="0"/>
      <dgm:spPr/>
    </dgm:pt>
    <dgm:pt modelId="{4AAD1D4D-C9E7-4F91-8E12-32475BC74F9C}" type="pres">
      <dgm:prSet presAssocID="{16260BD0-2D90-48C9-8234-FE6643000AD9}" presName="parentLin" presStyleCnt="0"/>
      <dgm:spPr/>
    </dgm:pt>
    <dgm:pt modelId="{248E242C-27A9-42FF-AC6D-35297B67EB66}" type="pres">
      <dgm:prSet presAssocID="{16260BD0-2D90-48C9-8234-FE6643000AD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A971AE7-0225-4F47-B259-B2DDBC1745AD}" type="pres">
      <dgm:prSet presAssocID="{16260BD0-2D90-48C9-8234-FE6643000AD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4206F4-B28C-4A82-9214-587EC670C177}" type="pres">
      <dgm:prSet presAssocID="{16260BD0-2D90-48C9-8234-FE6643000AD9}" presName="negativeSpace" presStyleCnt="0"/>
      <dgm:spPr/>
    </dgm:pt>
    <dgm:pt modelId="{F87ECFFF-F502-40EC-8865-A5D597782D93}" type="pres">
      <dgm:prSet presAssocID="{16260BD0-2D90-48C9-8234-FE6643000AD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F08E772-B2AC-4510-915D-C757FC25F369}" type="presOf" srcId="{CCAFA5BB-758F-4F0C-87D7-5E3F2B6321D6}" destId="{77704CA3-FC01-481F-8C87-335B56E305F8}" srcOrd="1" destOrd="0" presId="urn:microsoft.com/office/officeart/2005/8/layout/list1"/>
    <dgm:cxn modelId="{E7B2F67C-66CB-4D54-B691-E92C17F465E7}" type="presOf" srcId="{16260BD0-2D90-48C9-8234-FE6643000AD9}" destId="{248E242C-27A9-42FF-AC6D-35297B67EB66}" srcOrd="0" destOrd="0" presId="urn:microsoft.com/office/officeart/2005/8/layout/list1"/>
    <dgm:cxn modelId="{1ABEAFEC-1B7A-4294-AEBE-AE31DFF59A97}" srcId="{A188F3CA-7818-4C87-B131-778FA7C12A80}" destId="{CBD82D6F-8DF1-4B30-8C07-4F82BE68B214}" srcOrd="0" destOrd="0" parTransId="{8F9C0A1E-C6AF-4E96-A205-986046CC6A2D}" sibTransId="{0E3CF512-D0EA-47A5-A4E0-DC9F88945D5F}"/>
    <dgm:cxn modelId="{1BD9D12B-E67A-4369-A7C4-4199FD9EBFDE}" srcId="{A188F3CA-7818-4C87-B131-778FA7C12A80}" destId="{CCAFA5BB-758F-4F0C-87D7-5E3F2B6321D6}" srcOrd="1" destOrd="0" parTransId="{8145694D-1507-495D-AFDE-E62244CEB5A1}" sibTransId="{1643F893-891F-4E5F-B8C8-93817496E5C0}"/>
    <dgm:cxn modelId="{31B14B1D-7F02-42DB-BA63-3E0DADE360BF}" type="presOf" srcId="{CBD82D6F-8DF1-4B30-8C07-4F82BE68B214}" destId="{94CB9988-87ED-4510-8032-3BC7FA0A5DCD}" srcOrd="0" destOrd="0" presId="urn:microsoft.com/office/officeart/2005/8/layout/list1"/>
    <dgm:cxn modelId="{F21CE26A-72BE-46E6-965A-FBD93B97D602}" type="presOf" srcId="{A188F3CA-7818-4C87-B131-778FA7C12A80}" destId="{F6BFEA91-E917-4172-A603-E3BC28AA6594}" srcOrd="0" destOrd="0" presId="urn:microsoft.com/office/officeart/2005/8/layout/list1"/>
    <dgm:cxn modelId="{0B1B4F23-C554-46FB-8EFF-B9AAF6258EBA}" type="presOf" srcId="{16260BD0-2D90-48C9-8234-FE6643000AD9}" destId="{FA971AE7-0225-4F47-B259-B2DDBC1745AD}" srcOrd="1" destOrd="0" presId="urn:microsoft.com/office/officeart/2005/8/layout/list1"/>
    <dgm:cxn modelId="{2CA23385-3C1D-4248-9333-A5BEAD4E4193}" srcId="{A188F3CA-7818-4C87-B131-778FA7C12A80}" destId="{16260BD0-2D90-48C9-8234-FE6643000AD9}" srcOrd="2" destOrd="0" parTransId="{67D29858-0E49-4695-90A4-FA8B86981095}" sibTransId="{1AA8F895-700B-4E0B-A84D-B82ACC999263}"/>
    <dgm:cxn modelId="{B6AAB710-3D30-4880-AB5D-75A344528032}" type="presOf" srcId="{CBD82D6F-8DF1-4B30-8C07-4F82BE68B214}" destId="{ED5D7CF7-1055-410E-A149-853680AA1077}" srcOrd="1" destOrd="0" presId="urn:microsoft.com/office/officeart/2005/8/layout/list1"/>
    <dgm:cxn modelId="{42D45FA3-D18F-488C-BF52-BAF48F8E6D9F}" type="presOf" srcId="{CCAFA5BB-758F-4F0C-87D7-5E3F2B6321D6}" destId="{E93212EE-38F8-4191-BEB1-462C34B9957C}" srcOrd="0" destOrd="0" presId="urn:microsoft.com/office/officeart/2005/8/layout/list1"/>
    <dgm:cxn modelId="{4723709E-45C5-42F4-83FE-CEB441FDD07C}" type="presParOf" srcId="{F6BFEA91-E917-4172-A603-E3BC28AA6594}" destId="{2948A8E3-EBFC-4AA4-AA5F-EAFFC00B1C8A}" srcOrd="0" destOrd="0" presId="urn:microsoft.com/office/officeart/2005/8/layout/list1"/>
    <dgm:cxn modelId="{8E3EDA01-0300-4A9C-AB9E-48F5D05A0478}" type="presParOf" srcId="{2948A8E3-EBFC-4AA4-AA5F-EAFFC00B1C8A}" destId="{94CB9988-87ED-4510-8032-3BC7FA0A5DCD}" srcOrd="0" destOrd="0" presId="urn:microsoft.com/office/officeart/2005/8/layout/list1"/>
    <dgm:cxn modelId="{69B6739B-E921-49DF-A9F8-AF9B9BA46DF7}" type="presParOf" srcId="{2948A8E3-EBFC-4AA4-AA5F-EAFFC00B1C8A}" destId="{ED5D7CF7-1055-410E-A149-853680AA1077}" srcOrd="1" destOrd="0" presId="urn:microsoft.com/office/officeart/2005/8/layout/list1"/>
    <dgm:cxn modelId="{C48BF84C-FF63-4D6C-91A0-86A6652189FC}" type="presParOf" srcId="{F6BFEA91-E917-4172-A603-E3BC28AA6594}" destId="{F464929C-BA83-473E-AB4B-72B16A20AB98}" srcOrd="1" destOrd="0" presId="urn:microsoft.com/office/officeart/2005/8/layout/list1"/>
    <dgm:cxn modelId="{71B8E22A-85F1-4592-A868-566BDA91781D}" type="presParOf" srcId="{F6BFEA91-E917-4172-A603-E3BC28AA6594}" destId="{FAC48B2E-1F26-4BD2-9E80-7E3DA83C9A3C}" srcOrd="2" destOrd="0" presId="urn:microsoft.com/office/officeart/2005/8/layout/list1"/>
    <dgm:cxn modelId="{85D9AE09-A165-42FE-9B0C-77D292C0F392}" type="presParOf" srcId="{F6BFEA91-E917-4172-A603-E3BC28AA6594}" destId="{427C7317-702B-4ADD-B594-F039629F6611}" srcOrd="3" destOrd="0" presId="urn:microsoft.com/office/officeart/2005/8/layout/list1"/>
    <dgm:cxn modelId="{AD336976-179D-42A7-B59A-550B971F07A2}" type="presParOf" srcId="{F6BFEA91-E917-4172-A603-E3BC28AA6594}" destId="{35479694-8396-42B5-83E4-EA37EC6BE418}" srcOrd="4" destOrd="0" presId="urn:microsoft.com/office/officeart/2005/8/layout/list1"/>
    <dgm:cxn modelId="{9154D347-4651-4721-B1D6-D4A4C649C57B}" type="presParOf" srcId="{35479694-8396-42B5-83E4-EA37EC6BE418}" destId="{E93212EE-38F8-4191-BEB1-462C34B9957C}" srcOrd="0" destOrd="0" presId="urn:microsoft.com/office/officeart/2005/8/layout/list1"/>
    <dgm:cxn modelId="{3C45BB3B-0AF0-425F-9A30-F33DDDEB00B6}" type="presParOf" srcId="{35479694-8396-42B5-83E4-EA37EC6BE418}" destId="{77704CA3-FC01-481F-8C87-335B56E305F8}" srcOrd="1" destOrd="0" presId="urn:microsoft.com/office/officeart/2005/8/layout/list1"/>
    <dgm:cxn modelId="{157A0F6C-0366-4B53-A592-612521DA2B4E}" type="presParOf" srcId="{F6BFEA91-E917-4172-A603-E3BC28AA6594}" destId="{850EA321-5265-454E-8404-F2AFEC49D66A}" srcOrd="5" destOrd="0" presId="urn:microsoft.com/office/officeart/2005/8/layout/list1"/>
    <dgm:cxn modelId="{75DFB9F2-944D-4156-84CF-6DECF8D25FFC}" type="presParOf" srcId="{F6BFEA91-E917-4172-A603-E3BC28AA6594}" destId="{BFD65855-6D7C-410C-A822-248CD56F16DD}" srcOrd="6" destOrd="0" presId="urn:microsoft.com/office/officeart/2005/8/layout/list1"/>
    <dgm:cxn modelId="{AEAA37D8-41B3-4258-9346-D14BF92A0592}" type="presParOf" srcId="{F6BFEA91-E917-4172-A603-E3BC28AA6594}" destId="{8AE5559B-2656-4FB1-8F4F-816B5CA900FC}" srcOrd="7" destOrd="0" presId="urn:microsoft.com/office/officeart/2005/8/layout/list1"/>
    <dgm:cxn modelId="{0DACA499-283C-4E87-84BE-E3EFBE383806}" type="presParOf" srcId="{F6BFEA91-E917-4172-A603-E3BC28AA6594}" destId="{4AAD1D4D-C9E7-4F91-8E12-32475BC74F9C}" srcOrd="8" destOrd="0" presId="urn:microsoft.com/office/officeart/2005/8/layout/list1"/>
    <dgm:cxn modelId="{3643DB42-4747-4A34-AF68-4B76011CE1DA}" type="presParOf" srcId="{4AAD1D4D-C9E7-4F91-8E12-32475BC74F9C}" destId="{248E242C-27A9-42FF-AC6D-35297B67EB66}" srcOrd="0" destOrd="0" presId="urn:microsoft.com/office/officeart/2005/8/layout/list1"/>
    <dgm:cxn modelId="{BFD8BFD9-B477-4EAE-BC23-FE5858EEEC7D}" type="presParOf" srcId="{4AAD1D4D-C9E7-4F91-8E12-32475BC74F9C}" destId="{FA971AE7-0225-4F47-B259-B2DDBC1745AD}" srcOrd="1" destOrd="0" presId="urn:microsoft.com/office/officeart/2005/8/layout/list1"/>
    <dgm:cxn modelId="{FDAA0455-E82D-427A-896F-28475FE71E3D}" type="presParOf" srcId="{F6BFEA91-E917-4172-A603-E3BC28AA6594}" destId="{6C4206F4-B28C-4A82-9214-587EC670C177}" srcOrd="9" destOrd="0" presId="urn:microsoft.com/office/officeart/2005/8/layout/list1"/>
    <dgm:cxn modelId="{940C32AB-C20E-4D98-8B61-443E5EC93FE0}" type="presParOf" srcId="{F6BFEA91-E917-4172-A603-E3BC28AA6594}" destId="{F87ECFFF-F502-40EC-8865-A5D597782D9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28A02-D8A0-4E74-A1D1-9273AE29506F}">
      <dsp:nvSpPr>
        <dsp:cNvPr id="0" name=""/>
        <dsp:cNvSpPr/>
      </dsp:nvSpPr>
      <dsp:spPr>
        <a:xfrm rot="5400000">
          <a:off x="876333" y="298002"/>
          <a:ext cx="1963335" cy="1374334"/>
        </a:xfrm>
        <a:prstGeom prst="chevron">
          <a:avLst/>
        </a:prstGeom>
        <a:solidFill>
          <a:schemeClr val="accent3"/>
        </a:solidFill>
        <a:ln w="41275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Định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hướng</a:t>
          </a:r>
          <a:endParaRPr lang="en-US" sz="2100" kern="1200" dirty="0"/>
        </a:p>
      </dsp:txBody>
      <dsp:txXfrm rot="-5400000">
        <a:off x="1170834" y="690668"/>
        <a:ext cx="1374334" cy="589001"/>
      </dsp:txXfrm>
    </dsp:sp>
    <dsp:sp modelId="{75A07336-0151-470A-B545-9A3E853FDA6B}">
      <dsp:nvSpPr>
        <dsp:cNvPr id="0" name=""/>
        <dsp:cNvSpPr/>
      </dsp:nvSpPr>
      <dsp:spPr>
        <a:xfrm rot="5400000">
          <a:off x="6186575" y="-3118229"/>
          <a:ext cx="1276168" cy="75830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/>
            <a:t>Chúng</a:t>
          </a:r>
          <a:r>
            <a:rPr lang="en-US" sz="2800" kern="1200" dirty="0" smtClean="0"/>
            <a:t> ta </a:t>
          </a:r>
          <a:r>
            <a:rPr lang="en-US" sz="2800" kern="1200" dirty="0" err="1" smtClean="0"/>
            <a:t>đạt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được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hiệu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quả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cao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nhất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khi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có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cùng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định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hướng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để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cùng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đạt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được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một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mục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đích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chung</a:t>
          </a:r>
          <a:endParaRPr lang="en-US" sz="2800" kern="1200" dirty="0"/>
        </a:p>
      </dsp:txBody>
      <dsp:txXfrm rot="-5400000">
        <a:off x="3033144" y="97499"/>
        <a:ext cx="7520735" cy="1151574"/>
      </dsp:txXfrm>
    </dsp:sp>
    <dsp:sp modelId="{DE5F8354-6F5D-42B2-987D-1E11DA2B0A2B}">
      <dsp:nvSpPr>
        <dsp:cNvPr id="0" name=""/>
        <dsp:cNvSpPr/>
      </dsp:nvSpPr>
      <dsp:spPr>
        <a:xfrm rot="5400000">
          <a:off x="876333" y="2070659"/>
          <a:ext cx="1963335" cy="1374334"/>
        </a:xfrm>
        <a:prstGeom prst="chevron">
          <a:avLst/>
        </a:prstGeom>
        <a:solidFill>
          <a:schemeClr val="accent3"/>
        </a:solidFill>
        <a:ln w="41275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Ưu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tiên</a:t>
          </a:r>
          <a:endParaRPr lang="en-US" sz="2100" kern="1200" dirty="0"/>
        </a:p>
      </dsp:txBody>
      <dsp:txXfrm rot="-5400000">
        <a:off x="1170834" y="2463325"/>
        <a:ext cx="1374334" cy="589001"/>
      </dsp:txXfrm>
    </dsp:sp>
    <dsp:sp modelId="{639C0238-7CCF-47A4-98A8-6F4A18AE27AD}">
      <dsp:nvSpPr>
        <dsp:cNvPr id="0" name=""/>
        <dsp:cNvSpPr/>
      </dsp:nvSpPr>
      <dsp:spPr>
        <a:xfrm rot="5400000">
          <a:off x="6198459" y="-1377273"/>
          <a:ext cx="1276168" cy="75830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/>
            <a:t>Xác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định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được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điều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gì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là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quan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trọng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nhất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giúp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chúng</a:t>
          </a:r>
          <a:r>
            <a:rPr lang="en-US" sz="2800" kern="1200" dirty="0" smtClean="0"/>
            <a:t> ta </a:t>
          </a:r>
          <a:r>
            <a:rPr lang="en-US" sz="2800" kern="1200" dirty="0" err="1" smtClean="0"/>
            <a:t>quyết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định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dành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thời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gian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cho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những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ưu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tiên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đó</a:t>
          </a:r>
          <a:r>
            <a:rPr lang="en-US" sz="2800" kern="1200" dirty="0" smtClean="0"/>
            <a:t>.</a:t>
          </a:r>
          <a:endParaRPr lang="en-US" sz="2800" kern="1200" dirty="0"/>
        </a:p>
      </dsp:txBody>
      <dsp:txXfrm rot="-5400000">
        <a:off x="3045028" y="1838455"/>
        <a:ext cx="7520735" cy="1151574"/>
      </dsp:txXfrm>
    </dsp:sp>
    <dsp:sp modelId="{4507D99B-081A-4FBB-BA69-A322F320F557}">
      <dsp:nvSpPr>
        <dsp:cNvPr id="0" name=""/>
        <dsp:cNvSpPr/>
      </dsp:nvSpPr>
      <dsp:spPr>
        <a:xfrm rot="5400000">
          <a:off x="911158" y="3831712"/>
          <a:ext cx="1963335" cy="1374334"/>
        </a:xfrm>
        <a:prstGeom prst="chevron">
          <a:avLst/>
        </a:prstGeom>
        <a:solidFill>
          <a:schemeClr val="accent3"/>
        </a:solidFill>
        <a:ln w="41275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Mục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tiêu</a:t>
          </a:r>
          <a:endParaRPr lang="en-US" sz="2100" kern="1200" dirty="0"/>
        </a:p>
      </dsp:txBody>
      <dsp:txXfrm rot="-5400000">
        <a:off x="1205659" y="4224378"/>
        <a:ext cx="1374334" cy="589001"/>
      </dsp:txXfrm>
    </dsp:sp>
    <dsp:sp modelId="{FFFC24A2-6E3A-42D1-88F3-737CE8933DD8}">
      <dsp:nvSpPr>
        <dsp:cNvPr id="0" name=""/>
        <dsp:cNvSpPr/>
      </dsp:nvSpPr>
      <dsp:spPr>
        <a:xfrm rot="5400000">
          <a:off x="6198459" y="395383"/>
          <a:ext cx="1276168" cy="75830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/>
            <a:t>Các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mục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tiêu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đều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định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hướng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và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đặt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ra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ưu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tiên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để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thực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hiện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công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việc</a:t>
          </a:r>
          <a:endParaRPr lang="en-US" sz="2800" kern="1200" dirty="0"/>
        </a:p>
      </dsp:txBody>
      <dsp:txXfrm rot="-5400000">
        <a:off x="3045028" y="3611112"/>
        <a:ext cx="7520735" cy="11515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6A9A1-066E-45C3-B481-64059C7BC58E}">
      <dsp:nvSpPr>
        <dsp:cNvPr id="0" name=""/>
        <dsp:cNvSpPr/>
      </dsp:nvSpPr>
      <dsp:spPr>
        <a:xfrm rot="5400000">
          <a:off x="6606933" y="-2289021"/>
          <a:ext cx="2104298" cy="72085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Cần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lên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kế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hoạch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những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gì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để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chúng</a:t>
          </a:r>
          <a:r>
            <a:rPr lang="en-US" sz="3200" kern="1200" dirty="0" smtClean="0"/>
            <a:t> ta </a:t>
          </a:r>
          <a:r>
            <a:rPr lang="en-US" sz="3200" kern="1200" dirty="0" err="1" smtClean="0"/>
            <a:t>có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thể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đạt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được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vị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trí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mong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muốn</a:t>
          </a:r>
          <a:r>
            <a:rPr lang="en-US" sz="3200" kern="1200" dirty="0" smtClean="0"/>
            <a:t>?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Cần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thực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hiện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những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gì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để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chúng</a:t>
          </a:r>
          <a:r>
            <a:rPr lang="en-US" sz="3200" kern="1200" dirty="0" smtClean="0"/>
            <a:t> ta </a:t>
          </a:r>
          <a:r>
            <a:rPr lang="en-US" sz="3200" kern="1200" dirty="0" err="1" smtClean="0"/>
            <a:t>đạt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được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những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kết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quả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mong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muốn</a:t>
          </a:r>
          <a:r>
            <a:rPr lang="en-US" sz="3200" kern="1200" dirty="0" smtClean="0"/>
            <a:t>?</a:t>
          </a:r>
          <a:endParaRPr lang="en-US" sz="3200" kern="1200" dirty="0"/>
        </a:p>
      </dsp:txBody>
      <dsp:txXfrm rot="-5400000">
        <a:off x="4054809" y="365826"/>
        <a:ext cx="7105825" cy="1898852"/>
      </dsp:txXfrm>
    </dsp:sp>
    <dsp:sp modelId="{4A49310D-AE01-420A-A4E2-691319FD1950}">
      <dsp:nvSpPr>
        <dsp:cNvPr id="0" name=""/>
        <dsp:cNvSpPr/>
      </dsp:nvSpPr>
      <dsp:spPr>
        <a:xfrm>
          <a:off x="0" y="65"/>
          <a:ext cx="4054808" cy="2630373"/>
        </a:xfrm>
        <a:prstGeom prst="roundRect">
          <a:avLst/>
        </a:prstGeom>
        <a:solidFill>
          <a:schemeClr val="accent3"/>
        </a:solidFill>
        <a:ln w="41275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Hoạt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động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và</a:t>
          </a:r>
          <a:r>
            <a:rPr lang="en-US" sz="3500" kern="1200" dirty="0" smtClean="0"/>
            <a:t>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chiến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lược</a:t>
          </a:r>
          <a:endParaRPr lang="en-US" sz="3500" kern="1200" dirty="0"/>
        </a:p>
      </dsp:txBody>
      <dsp:txXfrm>
        <a:off x="128404" y="128469"/>
        <a:ext cx="3798000" cy="2373565"/>
      </dsp:txXfrm>
    </dsp:sp>
    <dsp:sp modelId="{ADCC0950-0808-4A18-81CF-5517F328A0F6}">
      <dsp:nvSpPr>
        <dsp:cNvPr id="0" name=""/>
        <dsp:cNvSpPr/>
      </dsp:nvSpPr>
      <dsp:spPr>
        <a:xfrm rot="5400000">
          <a:off x="6606933" y="472870"/>
          <a:ext cx="2104298" cy="72085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Làm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thế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nào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để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chúng</a:t>
          </a:r>
          <a:r>
            <a:rPr lang="en-US" sz="3200" kern="1200" dirty="0" smtClean="0"/>
            <a:t> ta </a:t>
          </a:r>
          <a:r>
            <a:rPr lang="en-US" sz="3200" kern="1200" dirty="0" err="1" smtClean="0"/>
            <a:t>thực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hiện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hiệu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quả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nhất</a:t>
          </a:r>
          <a:r>
            <a:rPr lang="en-US" sz="3200" kern="1200" dirty="0" smtClean="0"/>
            <a:t>?</a:t>
          </a:r>
          <a:endParaRPr lang="en-US" sz="3200" kern="1200" dirty="0"/>
        </a:p>
      </dsp:txBody>
      <dsp:txXfrm rot="-5400000">
        <a:off x="4054809" y="3127718"/>
        <a:ext cx="7105825" cy="1898852"/>
      </dsp:txXfrm>
    </dsp:sp>
    <dsp:sp modelId="{4E3F7F51-F0AA-421A-BFFA-A5A34C88F088}">
      <dsp:nvSpPr>
        <dsp:cNvPr id="0" name=""/>
        <dsp:cNvSpPr/>
      </dsp:nvSpPr>
      <dsp:spPr>
        <a:xfrm>
          <a:off x="0" y="2761957"/>
          <a:ext cx="4054808" cy="2630373"/>
        </a:xfrm>
        <a:prstGeom prst="roundRect">
          <a:avLst/>
        </a:prstGeom>
        <a:solidFill>
          <a:schemeClr val="accent3"/>
        </a:solidFill>
        <a:ln w="41275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Phát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triển</a:t>
          </a:r>
          <a:endParaRPr lang="en-US" sz="3500" kern="1200" dirty="0"/>
        </a:p>
      </dsp:txBody>
      <dsp:txXfrm>
        <a:off x="128404" y="2890361"/>
        <a:ext cx="3798000" cy="2373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DC5A6-C2F7-4C47-A915-B0C8AA15CE57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B0D87-4190-4F4E-BE7F-F772B326D3C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5736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155575"/>
            <a:ext cx="6197600" cy="348615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0" eaLnBrk="1" fontAlgn="base" latinLnBrk="0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1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  <p:pic>
        <p:nvPicPr>
          <p:cNvPr id="11" name="Picture 1" descr="LOGO MOH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82" y="120987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Norre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836" y="120987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3FA4E98-E1BD-4FCC-883A-BCFAEC863DA9}" type="datetimeFigureOut">
              <a:rPr lang="en-MY" smtClean="0"/>
              <a:t>16/2/2017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F51913F-374D-4BC5-9347-AD5491819A76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" descr="LOGO MOH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82" y="120987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Norred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836" y="120987"/>
            <a:ext cx="218364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9345" y="2524393"/>
            <a:ext cx="10689465" cy="1500859"/>
          </a:xfrm>
        </p:spPr>
        <p:txBody>
          <a:bodyPr>
            <a:noAutofit/>
          </a:bodyPr>
          <a:lstStyle/>
          <a:p>
            <a:pPr algn="ctr"/>
            <a:r>
              <a:rPr lang="en-MY" sz="5000" b="1" dirty="0" err="1" smtClean="0"/>
              <a:t>Các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mục</a:t>
            </a:r>
            <a:r>
              <a:rPr lang="en-MY" sz="5000" b="1" dirty="0" smtClean="0"/>
              <a:t> </a:t>
            </a:r>
            <a:r>
              <a:rPr lang="en-MY" sz="5000" b="1" dirty="0" err="1" smtClean="0"/>
              <a:t>tiêu</a:t>
            </a:r>
            <a:r>
              <a:rPr lang="en-MY" sz="5000" b="1" dirty="0" smtClean="0"/>
              <a:t> S.M.A.R.T</a:t>
            </a:r>
            <a:br>
              <a:rPr lang="en-MY" sz="5000" b="1" dirty="0" smtClean="0"/>
            </a:br>
            <a:endParaRPr lang="en-MY" sz="5000" b="1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42078" y="3604846"/>
            <a:ext cx="9144000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DỰ ÁN HỖ TRỢ Y TẾ CÁC TỈNH ĐÔNG BẮC BỘ VÀ  ĐỒNG BẰNG SÔNG HỒNG (NORRED) </a:t>
            </a:r>
          </a:p>
          <a:p>
            <a:endParaRPr lang="en-US" sz="2500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94031" y="52394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MY" b="1" dirty="0" err="1" smtClean="0">
                <a:latin typeface="+mj-lt"/>
              </a:rPr>
              <a:t>Đơn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vị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tư</a:t>
            </a:r>
            <a:r>
              <a:rPr lang="en-MY" b="1" dirty="0" smtClean="0">
                <a:latin typeface="+mj-lt"/>
              </a:rPr>
              <a:t> </a:t>
            </a:r>
            <a:r>
              <a:rPr lang="en-MY" b="1" dirty="0" err="1" smtClean="0">
                <a:latin typeface="+mj-lt"/>
              </a:rPr>
              <a:t>vấn</a:t>
            </a:r>
            <a:r>
              <a:rPr lang="en-MY" b="1" dirty="0" smtClean="0">
                <a:latin typeface="+mj-lt"/>
              </a:rPr>
              <a:t> </a:t>
            </a:r>
          </a:p>
          <a:p>
            <a:pPr algn="ctr"/>
            <a:r>
              <a:rPr lang="vi-VN" b="1" dirty="0" smtClean="0">
                <a:latin typeface="+mj-lt"/>
              </a:rPr>
              <a:t>LIÊN DANH GHSN-VNHI-ICT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193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35" y="741149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Mục</a:t>
            </a:r>
            <a:r>
              <a:rPr lang="en-MY" b="1" dirty="0" smtClean="0"/>
              <a:t> </a:t>
            </a:r>
            <a:r>
              <a:rPr lang="en-MY" b="1" dirty="0" err="1" smtClean="0"/>
              <a:t>tiêu</a:t>
            </a:r>
            <a:r>
              <a:rPr lang="en-MY" b="1" dirty="0" smtClean="0"/>
              <a:t> </a:t>
            </a:r>
            <a:r>
              <a:rPr lang="en-MY" b="1" dirty="0" err="1" smtClean="0"/>
              <a:t>là</a:t>
            </a:r>
            <a:r>
              <a:rPr lang="en-MY" b="1" dirty="0" smtClean="0"/>
              <a:t> </a:t>
            </a:r>
            <a:r>
              <a:rPr lang="en-MY" b="1" dirty="0" err="1" smtClean="0"/>
              <a:t>gì</a:t>
            </a:r>
            <a:r>
              <a:rPr lang="en-MY" b="1" dirty="0" smtClean="0"/>
              <a:t>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651" y="2124833"/>
            <a:ext cx="10160000" cy="4373563"/>
          </a:xfrm>
        </p:spPr>
        <p:txBody>
          <a:bodyPr/>
          <a:lstStyle/>
          <a:p>
            <a:endParaRPr lang="en-MY" dirty="0" smtClean="0"/>
          </a:p>
          <a:p>
            <a:r>
              <a:rPr lang="en-MY" dirty="0" err="1" smtClean="0"/>
              <a:t>Mục</a:t>
            </a:r>
            <a:r>
              <a:rPr lang="en-MY" dirty="0" smtClean="0"/>
              <a:t> </a:t>
            </a:r>
            <a:r>
              <a:rPr lang="en-MY" dirty="0" err="1" smtClean="0"/>
              <a:t>tiêu</a:t>
            </a:r>
            <a:r>
              <a:rPr lang="en-MY" dirty="0" smtClean="0"/>
              <a:t> </a:t>
            </a:r>
            <a:r>
              <a:rPr lang="en-MY" dirty="0" err="1" smtClean="0"/>
              <a:t>đặt</a:t>
            </a:r>
            <a:r>
              <a:rPr lang="en-MY" dirty="0" smtClean="0"/>
              <a:t> </a:t>
            </a:r>
            <a:r>
              <a:rPr lang="en-MY" dirty="0" err="1" smtClean="0"/>
              <a:t>ra</a:t>
            </a:r>
            <a:r>
              <a:rPr lang="en-MY" dirty="0" smtClean="0"/>
              <a:t> </a:t>
            </a:r>
            <a:r>
              <a:rPr lang="en-MY" dirty="0" err="1" smtClean="0"/>
              <a:t>những</a:t>
            </a:r>
            <a:r>
              <a:rPr lang="en-MY" dirty="0" smtClean="0"/>
              <a:t> </a:t>
            </a:r>
            <a:r>
              <a:rPr lang="en-MY" dirty="0" err="1" smtClean="0"/>
              <a:t>thành</a:t>
            </a:r>
            <a:r>
              <a:rPr lang="en-MY" dirty="0" smtClean="0"/>
              <a:t> </a:t>
            </a:r>
            <a:r>
              <a:rPr lang="en-MY" dirty="0" err="1" smtClean="0"/>
              <a:t>tựu</a:t>
            </a:r>
            <a:r>
              <a:rPr lang="en-MY" dirty="0" smtClean="0"/>
              <a:t> </a:t>
            </a:r>
            <a:r>
              <a:rPr lang="en-MY" dirty="0" err="1" smtClean="0"/>
              <a:t>muốn</a:t>
            </a:r>
            <a:r>
              <a:rPr lang="en-MY" dirty="0" smtClean="0"/>
              <a:t> </a:t>
            </a:r>
            <a:r>
              <a:rPr lang="en-MY" dirty="0" err="1" smtClean="0"/>
              <a:t>đạt</a:t>
            </a:r>
            <a:r>
              <a:rPr lang="en-MY" dirty="0" smtClean="0"/>
              <a:t> </a:t>
            </a:r>
            <a:r>
              <a:rPr lang="en-MY" dirty="0" err="1" smtClean="0"/>
              <a:t>được</a:t>
            </a:r>
            <a:r>
              <a:rPr lang="en-MY" dirty="0" smtClean="0"/>
              <a:t> </a:t>
            </a:r>
            <a:r>
              <a:rPr lang="en-MY" dirty="0" err="1" smtClean="0"/>
              <a:t>trong</a:t>
            </a:r>
            <a:r>
              <a:rPr lang="en-MY" dirty="0" smtClean="0"/>
              <a:t> </a:t>
            </a:r>
            <a:r>
              <a:rPr lang="en-MY" dirty="0" err="1" smtClean="0"/>
              <a:t>tương</a:t>
            </a:r>
            <a:r>
              <a:rPr lang="en-MY" dirty="0" smtClean="0"/>
              <a:t> </a:t>
            </a:r>
            <a:r>
              <a:rPr lang="en-MY" dirty="0" err="1" smtClean="0"/>
              <a:t>lai</a:t>
            </a:r>
            <a:endParaRPr lang="en-MY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23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835" y="354485"/>
            <a:ext cx="9359153" cy="1371600"/>
          </a:xfrm>
        </p:spPr>
        <p:txBody>
          <a:bodyPr>
            <a:normAutofit/>
          </a:bodyPr>
          <a:lstStyle/>
          <a:p>
            <a:r>
              <a:rPr lang="en-MY" sz="3000" b="1" dirty="0" err="1" smtClean="0"/>
              <a:t>Quy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trình</a:t>
            </a:r>
            <a:r>
              <a:rPr lang="en-MY" sz="3000" b="1" dirty="0" smtClean="0"/>
              <a:t>  </a:t>
            </a:r>
            <a:r>
              <a:rPr lang="en-MY" sz="3000" b="1" dirty="0" err="1" smtClean="0"/>
              <a:t>lập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kế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hoạch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chiến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lược</a:t>
            </a:r>
            <a:r>
              <a:rPr lang="en-MY" sz="3000" b="1" dirty="0" smtClean="0"/>
              <a:t>…</a:t>
            </a:r>
            <a:endParaRPr lang="en-MY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271" y="1851591"/>
            <a:ext cx="10515600" cy="4486275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Tầm</a:t>
            </a:r>
            <a:r>
              <a:rPr lang="en-US" b="0" dirty="0" smtClean="0"/>
              <a:t> </a:t>
            </a:r>
            <a:r>
              <a:rPr lang="en-US" b="0" dirty="0" err="1" smtClean="0"/>
              <a:t>nhìn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Sứ</a:t>
            </a:r>
            <a:r>
              <a:rPr lang="en-US" b="0" dirty="0" smtClean="0"/>
              <a:t> </a:t>
            </a:r>
            <a:r>
              <a:rPr lang="en-US" b="0" dirty="0" err="1" smtClean="0"/>
              <a:t>mệnh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r>
              <a:rPr lang="en-US" b="0" dirty="0" smtClean="0"/>
              <a:t> </a:t>
            </a:r>
            <a:r>
              <a:rPr lang="en-US" b="0" dirty="0" err="1" smtClean="0"/>
              <a:t>năng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Phân</a:t>
            </a:r>
            <a:r>
              <a:rPr lang="en-US" b="0" dirty="0" smtClean="0"/>
              <a:t> </a:t>
            </a:r>
            <a:r>
              <a:rPr lang="en-US" b="0" dirty="0" err="1" smtClean="0"/>
              <a:t>tích</a:t>
            </a:r>
            <a:r>
              <a:rPr lang="en-US" b="0" dirty="0" smtClean="0"/>
              <a:t> SWOT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Lực</a:t>
            </a:r>
            <a:r>
              <a:rPr lang="en-US" b="0" dirty="0" smtClean="0"/>
              <a:t> </a:t>
            </a:r>
            <a:r>
              <a:rPr lang="en-US" b="0" dirty="0" err="1" smtClean="0"/>
              <a:t>lượng</a:t>
            </a:r>
            <a:r>
              <a:rPr lang="en-US" b="0" dirty="0" smtClean="0"/>
              <a:t> </a:t>
            </a:r>
            <a:r>
              <a:rPr lang="en-US" b="0" dirty="0" err="1" smtClean="0"/>
              <a:t>dẫn</a:t>
            </a:r>
            <a:r>
              <a:rPr lang="en-US" b="0" dirty="0" smtClean="0"/>
              <a:t> </a:t>
            </a:r>
            <a:r>
              <a:rPr lang="en-US" b="0" dirty="0" err="1" smtClean="0"/>
              <a:t>dắt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Giá</a:t>
            </a:r>
            <a:r>
              <a:rPr lang="en-US" b="0" dirty="0" smtClean="0"/>
              <a:t> </a:t>
            </a:r>
            <a:r>
              <a:rPr lang="en-US" b="0" dirty="0" err="1" smtClean="0"/>
              <a:t>trị</a:t>
            </a:r>
            <a:r>
              <a:rPr lang="en-US" b="0" dirty="0" smtClean="0"/>
              <a:t> </a:t>
            </a:r>
            <a:r>
              <a:rPr lang="en-US" b="0" dirty="0" err="1" smtClean="0"/>
              <a:t>của</a:t>
            </a:r>
            <a:r>
              <a:rPr lang="en-US" b="0" dirty="0" smtClean="0"/>
              <a:t> </a:t>
            </a:r>
            <a:r>
              <a:rPr lang="en-US" b="0" dirty="0" err="1" smtClean="0"/>
              <a:t>tổ</a:t>
            </a:r>
            <a:r>
              <a:rPr lang="en-US" b="0" dirty="0" smtClean="0"/>
              <a:t> </a:t>
            </a:r>
            <a:r>
              <a:rPr lang="en-US" b="0" dirty="0" err="1" smtClean="0"/>
              <a:t>chức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Chiến</a:t>
            </a:r>
            <a:r>
              <a:rPr lang="en-US" b="0" dirty="0" smtClean="0"/>
              <a:t> </a:t>
            </a:r>
            <a:r>
              <a:rPr lang="en-US" b="0" dirty="0" err="1" smtClean="0"/>
              <a:t>lược</a:t>
            </a:r>
            <a:r>
              <a:rPr lang="en-US" b="0" dirty="0" smtClean="0"/>
              <a:t> </a:t>
            </a:r>
            <a:r>
              <a:rPr lang="en-US" b="0" dirty="0" err="1" smtClean="0"/>
              <a:t>đáp</a:t>
            </a:r>
            <a:r>
              <a:rPr lang="en-US" b="0" dirty="0" smtClean="0"/>
              <a:t> </a:t>
            </a:r>
            <a:r>
              <a:rPr lang="en-US" b="0" dirty="0" err="1" smtClean="0"/>
              <a:t>ứng</a:t>
            </a:r>
            <a:r>
              <a:rPr lang="en-US" b="0" dirty="0" smtClean="0"/>
              <a:t> </a:t>
            </a:r>
            <a:r>
              <a:rPr lang="en-US" b="0" dirty="0" err="1" smtClean="0"/>
              <a:t>tầm</a:t>
            </a:r>
            <a:r>
              <a:rPr lang="en-US" b="0" dirty="0" smtClean="0"/>
              <a:t> </a:t>
            </a:r>
            <a:r>
              <a:rPr lang="en-US" b="0" dirty="0" err="1" smtClean="0"/>
              <a:t>nhìn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Mức</a:t>
            </a:r>
            <a:r>
              <a:rPr lang="en-US" b="0" dirty="0" smtClean="0"/>
              <a:t> </a:t>
            </a:r>
            <a:r>
              <a:rPr lang="en-US" b="0" dirty="0" err="1" smtClean="0"/>
              <a:t>độ</a:t>
            </a:r>
            <a:r>
              <a:rPr lang="en-US" b="0" dirty="0" smtClean="0"/>
              <a:t> </a:t>
            </a:r>
            <a:r>
              <a:rPr lang="en-US" b="0" dirty="0" err="1" smtClean="0"/>
              <a:t>hiệu</a:t>
            </a:r>
            <a:r>
              <a:rPr lang="en-US" b="0" dirty="0" smtClean="0"/>
              <a:t> </a:t>
            </a:r>
            <a:r>
              <a:rPr lang="en-US" b="0" dirty="0" err="1" smtClean="0"/>
              <a:t>suất</a:t>
            </a:r>
            <a:r>
              <a:rPr lang="en-US" b="0" dirty="0" smtClean="0"/>
              <a:t> </a:t>
            </a:r>
            <a:r>
              <a:rPr lang="en-US" b="0" dirty="0" err="1" smtClean="0"/>
              <a:t>hiện</a:t>
            </a:r>
            <a:r>
              <a:rPr lang="en-US" b="0" dirty="0" smtClean="0"/>
              <a:t> </a:t>
            </a:r>
            <a:r>
              <a:rPr lang="en-US" b="0" dirty="0" err="1" smtClean="0"/>
              <a:t>tại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Đo</a:t>
            </a:r>
            <a:r>
              <a:rPr lang="en-US" b="0" dirty="0" smtClean="0"/>
              <a:t> </a:t>
            </a:r>
            <a:r>
              <a:rPr lang="en-US" b="0" dirty="0" err="1" smtClean="0"/>
              <a:t>lường</a:t>
            </a:r>
            <a:r>
              <a:rPr lang="en-US" b="0" dirty="0" smtClean="0"/>
              <a:t> </a:t>
            </a:r>
            <a:r>
              <a:rPr lang="en-US" b="0" dirty="0" err="1" smtClean="0"/>
              <a:t>thiếu</a:t>
            </a:r>
            <a:r>
              <a:rPr lang="en-US" b="0" dirty="0" smtClean="0"/>
              <a:t> </a:t>
            </a:r>
            <a:r>
              <a:rPr lang="en-US" b="0" dirty="0" err="1" smtClean="0"/>
              <a:t>sót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Mục</a:t>
            </a:r>
            <a:r>
              <a:rPr lang="en-US" b="0" dirty="0" smtClean="0"/>
              <a:t> </a:t>
            </a:r>
            <a:r>
              <a:rPr lang="en-US" b="0" dirty="0" err="1" smtClean="0"/>
              <a:t>tiêu</a:t>
            </a:r>
            <a:r>
              <a:rPr lang="en-US" b="0" dirty="0" smtClean="0"/>
              <a:t> </a:t>
            </a:r>
            <a:r>
              <a:rPr lang="en-US" b="0" dirty="0" err="1" smtClean="0"/>
              <a:t>để</a:t>
            </a:r>
            <a:r>
              <a:rPr lang="en-US" b="0" dirty="0" smtClean="0"/>
              <a:t> </a:t>
            </a:r>
            <a:r>
              <a:rPr lang="en-US" b="0" dirty="0" err="1" smtClean="0"/>
              <a:t>hoàn</a:t>
            </a:r>
            <a:r>
              <a:rPr lang="en-US" b="0" dirty="0" smtClean="0"/>
              <a:t> </a:t>
            </a:r>
            <a:r>
              <a:rPr lang="en-US" b="0" dirty="0" err="1" smtClean="0"/>
              <a:t>thiện</a:t>
            </a:r>
            <a:r>
              <a:rPr lang="en-US" b="0" dirty="0" smtClean="0"/>
              <a:t> </a:t>
            </a:r>
            <a:r>
              <a:rPr lang="en-US" b="0" dirty="0" err="1" smtClean="0"/>
              <a:t>những</a:t>
            </a:r>
            <a:r>
              <a:rPr lang="en-US" b="0" dirty="0" smtClean="0"/>
              <a:t> </a:t>
            </a:r>
            <a:r>
              <a:rPr lang="en-US" b="0" dirty="0" err="1" smtClean="0"/>
              <a:t>thiếu</a:t>
            </a:r>
            <a:r>
              <a:rPr lang="en-US" b="0" dirty="0" smtClean="0"/>
              <a:t> </a:t>
            </a:r>
            <a:r>
              <a:rPr lang="en-US" b="0" dirty="0" err="1" smtClean="0"/>
              <a:t>sót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 err="1" smtClean="0"/>
              <a:t>Kế</a:t>
            </a:r>
            <a:r>
              <a:rPr lang="en-US" b="0" dirty="0" smtClean="0"/>
              <a:t> </a:t>
            </a:r>
            <a:r>
              <a:rPr lang="en-US" b="0" dirty="0" err="1" smtClean="0"/>
              <a:t>hoạch</a:t>
            </a:r>
            <a:r>
              <a:rPr lang="en-US" b="0" dirty="0" smtClean="0"/>
              <a:t> </a:t>
            </a:r>
            <a:r>
              <a:rPr lang="en-US" b="0" dirty="0" err="1" smtClean="0"/>
              <a:t>hoạt</a:t>
            </a:r>
            <a:r>
              <a:rPr lang="en-US" b="0" dirty="0" smtClean="0"/>
              <a:t> </a:t>
            </a:r>
            <a:r>
              <a:rPr lang="en-US" b="0" dirty="0" err="1" smtClean="0"/>
              <a:t>động</a:t>
            </a:r>
            <a:r>
              <a:rPr lang="en-US" b="0" dirty="0" smtClean="0"/>
              <a:t> </a:t>
            </a:r>
            <a:r>
              <a:rPr lang="en-US" b="0" dirty="0" err="1" smtClean="0"/>
              <a:t>thường</a:t>
            </a:r>
            <a:r>
              <a:rPr lang="en-US" b="0" dirty="0" smtClean="0"/>
              <a:t> </a:t>
            </a:r>
            <a:r>
              <a:rPr lang="en-US" b="0" dirty="0" err="1" smtClean="0"/>
              <a:t>niên</a:t>
            </a:r>
            <a:endParaRPr lang="en-US" b="0" dirty="0"/>
          </a:p>
          <a:p>
            <a:endParaRPr lang="en-MY" dirty="0"/>
          </a:p>
        </p:txBody>
      </p:sp>
      <p:sp>
        <p:nvSpPr>
          <p:cNvPr id="4" name="Oval 3"/>
          <p:cNvSpPr/>
          <p:nvPr/>
        </p:nvSpPr>
        <p:spPr>
          <a:xfrm>
            <a:off x="651491" y="1851591"/>
            <a:ext cx="3913973" cy="4613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006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290199"/>
              </p:ext>
            </p:extLst>
          </p:nvPr>
        </p:nvGraphicFramePr>
        <p:xfrm>
          <a:off x="393106" y="1090246"/>
          <a:ext cx="11798893" cy="5515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3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184" y="316524"/>
            <a:ext cx="7721600" cy="985056"/>
          </a:xfrm>
        </p:spPr>
        <p:txBody>
          <a:bodyPr/>
          <a:lstStyle/>
          <a:p>
            <a:pPr algn="l"/>
            <a:r>
              <a:rPr lang="en-US" b="1" dirty="0" err="1" smtClean="0"/>
              <a:t>Các</a:t>
            </a:r>
            <a:r>
              <a:rPr lang="en-US" b="1" dirty="0" smtClean="0"/>
              <a:t> </a:t>
            </a:r>
            <a:r>
              <a:rPr lang="en-US" b="1" dirty="0" err="1" smtClean="0"/>
              <a:t>loại</a:t>
            </a:r>
            <a:r>
              <a:rPr lang="en-US" b="1" dirty="0" smtClean="0"/>
              <a:t> </a:t>
            </a:r>
            <a:r>
              <a:rPr lang="en-US" b="1" dirty="0" err="1" smtClean="0"/>
              <a:t>mục</a:t>
            </a:r>
            <a:r>
              <a:rPr lang="en-US" b="1" dirty="0" smtClean="0"/>
              <a:t> </a:t>
            </a:r>
            <a:r>
              <a:rPr lang="en-US" b="1" dirty="0" err="1" smtClean="0"/>
              <a:t>tiêu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653474"/>
              </p:ext>
            </p:extLst>
          </p:nvPr>
        </p:nvGraphicFramePr>
        <p:xfrm>
          <a:off x="358923" y="1401510"/>
          <a:ext cx="11263357" cy="5392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753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369" y="741149"/>
            <a:ext cx="10515600" cy="1325563"/>
          </a:xfrm>
        </p:spPr>
        <p:txBody>
          <a:bodyPr/>
          <a:lstStyle/>
          <a:p>
            <a:r>
              <a:rPr lang="en-MY" b="1" dirty="0" err="1" smtClean="0"/>
              <a:t>Các</a:t>
            </a:r>
            <a:r>
              <a:rPr lang="en-MY" b="1" dirty="0" smtClean="0"/>
              <a:t> </a:t>
            </a:r>
            <a:r>
              <a:rPr lang="en-MY" b="1" dirty="0" err="1" smtClean="0"/>
              <a:t>mục</a:t>
            </a:r>
            <a:r>
              <a:rPr lang="en-MY" b="1" dirty="0" smtClean="0"/>
              <a:t> </a:t>
            </a:r>
            <a:r>
              <a:rPr lang="en-MY" b="1" dirty="0" err="1" smtClean="0"/>
              <a:t>tiêu</a:t>
            </a:r>
            <a:r>
              <a:rPr lang="en-MY" b="1" dirty="0" smtClean="0"/>
              <a:t> SMART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MY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Các</a:t>
            </a:r>
            <a:r>
              <a:rPr lang="en-MY" b="0" dirty="0" smtClean="0"/>
              <a:t> </a:t>
            </a:r>
            <a:r>
              <a:rPr lang="en-MY" b="0" dirty="0" err="1" smtClean="0"/>
              <a:t>mục</a:t>
            </a:r>
            <a:r>
              <a:rPr lang="en-MY" b="0" dirty="0" smtClean="0"/>
              <a:t> </a:t>
            </a:r>
            <a:r>
              <a:rPr lang="en-MY" b="0" dirty="0" err="1" smtClean="0"/>
              <a:t>tiêu</a:t>
            </a:r>
            <a:r>
              <a:rPr lang="en-MY" b="0" dirty="0" smtClean="0"/>
              <a:t> S.M.A.R.T </a:t>
            </a:r>
            <a:r>
              <a:rPr lang="en-MY" b="0" dirty="0" err="1" smtClean="0"/>
              <a:t>giúp</a:t>
            </a:r>
            <a:r>
              <a:rPr lang="en-MY" b="0" dirty="0" smtClean="0"/>
              <a:t> </a:t>
            </a:r>
            <a:r>
              <a:rPr lang="en-MY" b="0" dirty="0" err="1" smtClean="0"/>
              <a:t>chúng</a:t>
            </a:r>
            <a:r>
              <a:rPr lang="en-MY" b="0" dirty="0" smtClean="0"/>
              <a:t> ta </a:t>
            </a:r>
            <a:r>
              <a:rPr lang="en-MY" b="0" dirty="0" err="1" smtClean="0"/>
              <a:t>tập</a:t>
            </a:r>
            <a:r>
              <a:rPr lang="en-MY" b="0" dirty="0" smtClean="0"/>
              <a:t> </a:t>
            </a:r>
            <a:r>
              <a:rPr lang="en-MY" b="0" dirty="0" err="1" smtClean="0"/>
              <a:t>trung</a:t>
            </a:r>
            <a:r>
              <a:rPr lang="en-MY" b="0" dirty="0" smtClean="0"/>
              <a:t> </a:t>
            </a:r>
            <a:r>
              <a:rPr lang="en-MY" b="0" dirty="0" err="1" smtClean="0"/>
              <a:t>hơn</a:t>
            </a:r>
            <a:endParaRPr lang="en-MY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Mục</a:t>
            </a:r>
            <a:r>
              <a:rPr lang="en-MY" b="0" dirty="0" smtClean="0"/>
              <a:t> </a:t>
            </a:r>
            <a:r>
              <a:rPr lang="en-MY" b="0" dirty="0" err="1" smtClean="0"/>
              <a:t>tiêu</a:t>
            </a:r>
            <a:r>
              <a:rPr lang="en-MY" b="0" dirty="0" smtClean="0"/>
              <a:t> S.M.A.R.T </a:t>
            </a:r>
            <a:r>
              <a:rPr lang="en-MY" b="0" dirty="0" err="1" smtClean="0"/>
              <a:t>nhằm</a:t>
            </a:r>
            <a:r>
              <a:rPr lang="en-MY" b="0" dirty="0" smtClean="0"/>
              <a:t> </a:t>
            </a:r>
            <a:r>
              <a:rPr lang="en-MY" b="0" dirty="0" err="1" smtClean="0"/>
              <a:t>xác</a:t>
            </a:r>
            <a:r>
              <a:rPr lang="en-MY" b="0" dirty="0" smtClean="0"/>
              <a:t> </a:t>
            </a:r>
            <a:r>
              <a:rPr lang="en-MY" b="0" dirty="0" err="1" smtClean="0"/>
              <a:t>định</a:t>
            </a:r>
            <a:r>
              <a:rPr lang="en-MY" b="0" dirty="0" smtClean="0"/>
              <a:t> </a:t>
            </a:r>
            <a:r>
              <a:rPr lang="en-MY" b="0" dirty="0" err="1" smtClean="0"/>
              <a:t>chính</a:t>
            </a:r>
            <a:r>
              <a:rPr lang="en-MY" b="0" dirty="0" smtClean="0"/>
              <a:t> </a:t>
            </a:r>
            <a:r>
              <a:rPr lang="en-MY" b="0" dirty="0" err="1" smtClean="0"/>
              <a:t>xác</a:t>
            </a:r>
            <a:r>
              <a:rPr lang="en-MY" b="0" dirty="0" smtClean="0"/>
              <a:t> </a:t>
            </a:r>
            <a:r>
              <a:rPr lang="en-MY" b="0" dirty="0" err="1" smtClean="0"/>
              <a:t>tương</a:t>
            </a:r>
            <a:r>
              <a:rPr lang="en-MY" b="0" dirty="0" smtClean="0"/>
              <a:t> </a:t>
            </a:r>
            <a:r>
              <a:rPr lang="en-MY" b="0" dirty="0" err="1" smtClean="0"/>
              <a:t>lai</a:t>
            </a:r>
            <a:r>
              <a:rPr lang="en-MY" b="0" dirty="0" smtClean="0"/>
              <a:t> </a:t>
            </a:r>
            <a:r>
              <a:rPr lang="en-MY" b="0" dirty="0" err="1" smtClean="0"/>
              <a:t>sẽ</a:t>
            </a:r>
            <a:r>
              <a:rPr lang="en-MY" b="0" dirty="0" smtClean="0"/>
              <a:t> </a:t>
            </a:r>
            <a:r>
              <a:rPr lang="en-MY" b="0" dirty="0" err="1" smtClean="0"/>
              <a:t>như</a:t>
            </a:r>
            <a:r>
              <a:rPr lang="en-MY" b="0" dirty="0" smtClean="0"/>
              <a:t> </a:t>
            </a:r>
            <a:r>
              <a:rPr lang="en-MY" b="0" dirty="0" err="1" smtClean="0"/>
              <a:t>thế</a:t>
            </a:r>
            <a:r>
              <a:rPr lang="en-MY" b="0" dirty="0" smtClean="0"/>
              <a:t> </a:t>
            </a:r>
            <a:r>
              <a:rPr lang="en-MY" b="0" dirty="0" err="1" smtClean="0"/>
              <a:t>nào</a:t>
            </a:r>
            <a:r>
              <a:rPr lang="en-MY" b="0" dirty="0" smtClean="0"/>
              <a:t> </a:t>
            </a:r>
            <a:r>
              <a:rPr lang="en-MY" b="0" dirty="0" err="1" smtClean="0"/>
              <a:t>và</a:t>
            </a:r>
            <a:r>
              <a:rPr lang="en-MY" b="0" dirty="0" smtClean="0"/>
              <a:t> </a:t>
            </a:r>
            <a:r>
              <a:rPr lang="en-MY" b="0" dirty="0" err="1" smtClean="0"/>
              <a:t>được</a:t>
            </a:r>
            <a:r>
              <a:rPr lang="en-MY" b="0" dirty="0" smtClean="0"/>
              <a:t> </a:t>
            </a:r>
            <a:r>
              <a:rPr lang="en-MY" b="0" dirty="0" err="1" smtClean="0"/>
              <a:t>đo</a:t>
            </a:r>
            <a:r>
              <a:rPr lang="en-MY" b="0" dirty="0" smtClean="0"/>
              <a:t> </a:t>
            </a:r>
            <a:r>
              <a:rPr lang="en-MY" b="0" dirty="0" err="1" smtClean="0"/>
              <a:t>lường</a:t>
            </a:r>
            <a:r>
              <a:rPr lang="en-MY" b="0" dirty="0" smtClean="0"/>
              <a:t> </a:t>
            </a:r>
            <a:r>
              <a:rPr lang="en-MY" b="0" dirty="0" err="1" smtClean="0"/>
              <a:t>như</a:t>
            </a:r>
            <a:r>
              <a:rPr lang="en-MY" b="0" dirty="0" smtClean="0"/>
              <a:t> </a:t>
            </a:r>
            <a:r>
              <a:rPr lang="en-MY" b="0" dirty="0" err="1" smtClean="0"/>
              <a:t>thế</a:t>
            </a:r>
            <a:r>
              <a:rPr lang="en-MY" b="0" dirty="0" smtClean="0"/>
              <a:t> </a:t>
            </a:r>
            <a:r>
              <a:rPr lang="en-MY" b="0" dirty="0" err="1" smtClean="0"/>
              <a:t>nào</a:t>
            </a:r>
            <a:endParaRPr lang="en-MY" b="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MY" b="0" dirty="0" err="1" smtClean="0"/>
              <a:t>Mục</a:t>
            </a:r>
            <a:r>
              <a:rPr lang="en-MY" b="0" dirty="0" smtClean="0"/>
              <a:t> </a:t>
            </a:r>
            <a:r>
              <a:rPr lang="en-MY" b="0" dirty="0" err="1" smtClean="0"/>
              <a:t>tiêu</a:t>
            </a:r>
            <a:r>
              <a:rPr lang="en-MY" b="0" dirty="0" smtClean="0"/>
              <a:t> S.M.A.R.T </a:t>
            </a:r>
            <a:r>
              <a:rPr lang="en-MY" b="0" dirty="0" err="1" smtClean="0"/>
              <a:t>cho</a:t>
            </a:r>
            <a:r>
              <a:rPr lang="en-MY" b="0" dirty="0" smtClean="0"/>
              <a:t> </a:t>
            </a:r>
            <a:r>
              <a:rPr lang="en-MY" b="0" dirty="0" err="1" smtClean="0"/>
              <a:t>mọi</a:t>
            </a:r>
            <a:r>
              <a:rPr lang="en-MY" b="0" dirty="0" smtClean="0"/>
              <a:t> </a:t>
            </a:r>
            <a:r>
              <a:rPr lang="en-MY" b="0" dirty="0" err="1" smtClean="0"/>
              <a:t>người</a:t>
            </a:r>
            <a:r>
              <a:rPr lang="en-MY" b="0" dirty="0" smtClean="0"/>
              <a:t> </a:t>
            </a:r>
            <a:r>
              <a:rPr lang="en-MY" b="0" dirty="0" err="1" smtClean="0"/>
              <a:t>thấy</a:t>
            </a:r>
            <a:r>
              <a:rPr lang="en-MY" b="0" dirty="0" smtClean="0"/>
              <a:t> </a:t>
            </a:r>
            <a:r>
              <a:rPr lang="en-MY" b="0" dirty="0" err="1" smtClean="0"/>
              <a:t>công</a:t>
            </a:r>
            <a:r>
              <a:rPr lang="en-MY" b="0" dirty="0" smtClean="0"/>
              <a:t> </a:t>
            </a:r>
            <a:r>
              <a:rPr lang="en-MY" b="0" dirty="0" err="1" smtClean="0"/>
              <a:t>việc</a:t>
            </a:r>
            <a:r>
              <a:rPr lang="en-MY" b="0" dirty="0" smtClean="0"/>
              <a:t> </a:t>
            </a:r>
            <a:r>
              <a:rPr lang="en-MY" b="0" dirty="0" err="1" smtClean="0"/>
              <a:t>của</a:t>
            </a:r>
            <a:r>
              <a:rPr lang="en-MY" b="0" dirty="0" smtClean="0"/>
              <a:t> </a:t>
            </a:r>
            <a:r>
              <a:rPr lang="en-MY" b="0" dirty="0" err="1" smtClean="0"/>
              <a:t>họ</a:t>
            </a:r>
            <a:r>
              <a:rPr lang="en-MY" b="0" dirty="0" smtClean="0"/>
              <a:t> </a:t>
            </a:r>
            <a:r>
              <a:rPr lang="en-MY" b="0" dirty="0" err="1" smtClean="0"/>
              <a:t>mang</a:t>
            </a:r>
            <a:r>
              <a:rPr lang="en-MY" b="0" dirty="0" smtClean="0"/>
              <a:t> </a:t>
            </a:r>
            <a:r>
              <a:rPr lang="en-MY" b="0" dirty="0" err="1" smtClean="0"/>
              <a:t>tính</a:t>
            </a:r>
            <a:r>
              <a:rPr lang="en-MY" b="0" dirty="0" smtClean="0"/>
              <a:t> </a:t>
            </a:r>
            <a:r>
              <a:rPr lang="en-MY" b="0" dirty="0" err="1" smtClean="0"/>
              <a:t>định</a:t>
            </a:r>
            <a:r>
              <a:rPr lang="en-MY" b="0" dirty="0" smtClean="0"/>
              <a:t> </a:t>
            </a:r>
            <a:r>
              <a:rPr lang="en-MY" b="0" dirty="0" err="1" smtClean="0"/>
              <a:t>hướng</a:t>
            </a:r>
            <a:r>
              <a:rPr lang="en-MY" b="0" dirty="0" smtClean="0"/>
              <a:t> </a:t>
            </a:r>
            <a:r>
              <a:rPr lang="en-MY" b="0" dirty="0" err="1" smtClean="0"/>
              <a:t>và</a:t>
            </a:r>
            <a:r>
              <a:rPr lang="en-MY" b="0" dirty="0" smtClean="0"/>
              <a:t> </a:t>
            </a:r>
            <a:r>
              <a:rPr lang="en-MY" b="0" dirty="0" err="1" smtClean="0"/>
              <a:t>liên</a:t>
            </a:r>
            <a:r>
              <a:rPr lang="en-MY" b="0" dirty="0" smtClean="0"/>
              <a:t> </a:t>
            </a:r>
            <a:r>
              <a:rPr lang="en-MY" b="0" dirty="0" err="1" smtClean="0"/>
              <a:t>quan</a:t>
            </a:r>
            <a:r>
              <a:rPr lang="en-MY" b="0" dirty="0" smtClean="0"/>
              <a:t> </a:t>
            </a:r>
            <a:r>
              <a:rPr lang="en-MY" b="0" dirty="0" err="1" smtClean="0"/>
              <a:t>như</a:t>
            </a:r>
            <a:r>
              <a:rPr lang="en-MY" b="0" dirty="0" smtClean="0"/>
              <a:t> </a:t>
            </a:r>
            <a:r>
              <a:rPr lang="en-MY" b="0" dirty="0" err="1" smtClean="0"/>
              <a:t>thế</a:t>
            </a:r>
            <a:r>
              <a:rPr lang="en-MY" b="0" dirty="0" smtClean="0"/>
              <a:t> </a:t>
            </a:r>
            <a:r>
              <a:rPr lang="en-MY" b="0" dirty="0" err="1" smtClean="0"/>
              <a:t>nào</a:t>
            </a:r>
            <a:r>
              <a:rPr lang="en-MY" b="0" dirty="0" smtClean="0"/>
              <a:t> </a:t>
            </a:r>
            <a:r>
              <a:rPr lang="en-MY" b="0" dirty="0" err="1" smtClean="0"/>
              <a:t>đến</a:t>
            </a:r>
            <a:r>
              <a:rPr lang="en-MY" b="0" dirty="0" smtClean="0"/>
              <a:t> </a:t>
            </a:r>
            <a:r>
              <a:rPr lang="en-MY" b="0" dirty="0" err="1" smtClean="0"/>
              <a:t>trọng</a:t>
            </a:r>
            <a:r>
              <a:rPr lang="en-MY" b="0" dirty="0" smtClean="0"/>
              <a:t> </a:t>
            </a:r>
            <a:r>
              <a:rPr lang="en-MY" b="0" dirty="0" err="1" smtClean="0"/>
              <a:t>tâm</a:t>
            </a:r>
            <a:r>
              <a:rPr lang="en-MY" b="0" dirty="0" smtClean="0"/>
              <a:t> </a:t>
            </a:r>
            <a:r>
              <a:rPr lang="en-MY" b="0" dirty="0" err="1" smtClean="0"/>
              <a:t>của</a:t>
            </a:r>
            <a:r>
              <a:rPr lang="en-MY" b="0" dirty="0" smtClean="0"/>
              <a:t> </a:t>
            </a:r>
            <a:r>
              <a:rPr lang="en-MY" b="0" dirty="0" err="1" smtClean="0"/>
              <a:t>tổ</a:t>
            </a:r>
            <a:r>
              <a:rPr lang="en-MY" b="0" dirty="0" smtClean="0"/>
              <a:t> </a:t>
            </a:r>
            <a:r>
              <a:rPr lang="en-MY" b="0" dirty="0" err="1" smtClean="0"/>
              <a:t>chức</a:t>
            </a:r>
            <a:endParaRPr lang="en-MY" b="0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08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3576"/>
            <a:ext cx="10175631" cy="1371600"/>
          </a:xfrm>
        </p:spPr>
        <p:txBody>
          <a:bodyPr/>
          <a:lstStyle/>
          <a:p>
            <a:r>
              <a:rPr lang="en-US" b="1" dirty="0" err="1" smtClean="0"/>
              <a:t>Điều</a:t>
            </a:r>
            <a:r>
              <a:rPr lang="en-US" b="1" dirty="0" smtClean="0"/>
              <a:t> </a:t>
            </a:r>
            <a:r>
              <a:rPr lang="en-US" b="1" dirty="0" err="1" smtClean="0"/>
              <a:t>gì</a:t>
            </a:r>
            <a:r>
              <a:rPr lang="en-US" b="1" dirty="0" smtClean="0"/>
              <a:t> </a:t>
            </a:r>
            <a:r>
              <a:rPr lang="en-US" b="1" dirty="0" err="1" smtClean="0"/>
              <a:t>tạo</a:t>
            </a:r>
            <a:r>
              <a:rPr lang="en-US" b="1" dirty="0" smtClean="0"/>
              <a:t> </a:t>
            </a:r>
            <a:r>
              <a:rPr lang="en-US" b="1" dirty="0" err="1" smtClean="0"/>
              <a:t>nên</a:t>
            </a:r>
            <a:r>
              <a:rPr lang="en-US" b="1" dirty="0" smtClean="0"/>
              <a:t> </a:t>
            </a:r>
            <a:r>
              <a:rPr lang="en-US" b="1" dirty="0" err="1" smtClean="0"/>
              <a:t>mục</a:t>
            </a:r>
            <a:r>
              <a:rPr lang="en-US" b="1" dirty="0" smtClean="0"/>
              <a:t> </a:t>
            </a:r>
            <a:r>
              <a:rPr lang="en-US" b="1" dirty="0" err="1" smtClean="0"/>
              <a:t>tiêu</a:t>
            </a:r>
            <a:r>
              <a:rPr lang="en-US" b="1" dirty="0" smtClean="0"/>
              <a:t> S.M.A.R.T.?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696" y="2297748"/>
            <a:ext cx="10753904" cy="4373563"/>
          </a:xfrm>
        </p:spPr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MY" sz="2800" b="0" dirty="0" err="1" smtClean="0"/>
              <a:t>Cụ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thể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và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mang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tính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chiến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lược</a:t>
            </a:r>
            <a:r>
              <a:rPr lang="en-MY" sz="2800" b="0" dirty="0" smtClean="0"/>
              <a:t> (</a:t>
            </a:r>
            <a:r>
              <a:rPr lang="en-MY" sz="2800" dirty="0"/>
              <a:t>S</a:t>
            </a:r>
            <a:r>
              <a:rPr lang="en-MY" sz="2800" b="0" dirty="0"/>
              <a:t>pecific</a:t>
            </a:r>
            <a:r>
              <a:rPr lang="en-MY" sz="2800" dirty="0"/>
              <a:t> </a:t>
            </a:r>
            <a:r>
              <a:rPr lang="en-MY" sz="2800" b="0" dirty="0"/>
              <a:t>and</a:t>
            </a:r>
            <a:r>
              <a:rPr lang="en-MY" sz="2800" dirty="0"/>
              <a:t> </a:t>
            </a:r>
            <a:r>
              <a:rPr lang="en-MY" sz="2800" dirty="0" smtClean="0"/>
              <a:t>S</a:t>
            </a:r>
            <a:r>
              <a:rPr lang="en-MY" sz="2800" b="0" dirty="0" smtClean="0"/>
              <a:t>trategic)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MY" sz="2800" b="0" dirty="0" err="1" smtClean="0"/>
              <a:t>Có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thể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đo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lường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được</a:t>
            </a:r>
            <a:r>
              <a:rPr lang="en-MY" sz="2800" b="0" dirty="0" smtClean="0"/>
              <a:t> (</a:t>
            </a:r>
            <a:r>
              <a:rPr lang="en-MY" sz="2800" dirty="0" smtClean="0"/>
              <a:t>M</a:t>
            </a:r>
            <a:r>
              <a:rPr lang="en-MY" sz="2800" b="0" dirty="0" smtClean="0"/>
              <a:t>easurable)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MY" sz="2800" b="0" dirty="0" err="1" smtClean="0"/>
              <a:t>Khả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thi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và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định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hướng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hành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động</a:t>
            </a:r>
            <a:r>
              <a:rPr lang="en-MY" sz="2800" b="0" dirty="0" smtClean="0"/>
              <a:t> (</a:t>
            </a:r>
            <a:r>
              <a:rPr lang="en-MY" sz="2800" dirty="0" smtClean="0"/>
              <a:t>A</a:t>
            </a:r>
            <a:r>
              <a:rPr lang="en-MY" sz="2800" b="0" dirty="0" smtClean="0"/>
              <a:t>ttainable </a:t>
            </a:r>
            <a:r>
              <a:rPr lang="en-MY" sz="2800" b="0" dirty="0"/>
              <a:t>and </a:t>
            </a:r>
            <a:r>
              <a:rPr lang="en-MY" sz="2800" dirty="0" smtClean="0"/>
              <a:t>A</a:t>
            </a:r>
            <a:r>
              <a:rPr lang="en-MY" sz="2800" b="0" dirty="0" smtClean="0"/>
              <a:t>ction-oriented)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MY" sz="2800" b="0" dirty="0" err="1"/>
              <a:t>Nghiêm</a:t>
            </a:r>
            <a:r>
              <a:rPr lang="en-MY" sz="2800" b="0" dirty="0"/>
              <a:t> </a:t>
            </a:r>
            <a:r>
              <a:rPr lang="en-MY" sz="2800" b="0" dirty="0" err="1"/>
              <a:t>ngặt</a:t>
            </a:r>
            <a:r>
              <a:rPr lang="en-MY" sz="2800" b="0" dirty="0"/>
              <a:t>, </a:t>
            </a:r>
            <a:r>
              <a:rPr lang="en-MY" sz="2800" b="0" dirty="0" err="1"/>
              <a:t>thực</a:t>
            </a:r>
            <a:r>
              <a:rPr lang="en-MY" sz="2800" b="0" dirty="0"/>
              <a:t> </a:t>
            </a:r>
            <a:r>
              <a:rPr lang="en-MY" sz="2800" b="0" dirty="0" err="1"/>
              <a:t>tế</a:t>
            </a:r>
            <a:r>
              <a:rPr lang="en-MY" sz="2800" b="0" dirty="0"/>
              <a:t> </a:t>
            </a:r>
            <a:r>
              <a:rPr lang="en-MY" sz="2800" b="0" dirty="0" err="1"/>
              <a:t>và</a:t>
            </a:r>
            <a:r>
              <a:rPr lang="en-MY" sz="2800" b="0" dirty="0"/>
              <a:t> </a:t>
            </a:r>
            <a:r>
              <a:rPr lang="en-MY" sz="2800" b="0" dirty="0" err="1" smtClean="0"/>
              <a:t>tập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trung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vào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kết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quả</a:t>
            </a:r>
            <a:r>
              <a:rPr lang="en-MY" sz="2800" b="0" dirty="0" smtClean="0"/>
              <a:t> (</a:t>
            </a:r>
            <a:r>
              <a:rPr lang="en-MY" sz="2800" dirty="0" smtClean="0"/>
              <a:t>R</a:t>
            </a:r>
            <a:r>
              <a:rPr lang="en-MY" sz="2800" b="0" dirty="0" smtClean="0"/>
              <a:t>igorous</a:t>
            </a:r>
            <a:r>
              <a:rPr lang="en-MY" sz="2800" dirty="0"/>
              <a:t>, R</a:t>
            </a:r>
            <a:r>
              <a:rPr lang="en-MY" sz="2800" b="0" dirty="0"/>
              <a:t>ealistic</a:t>
            </a:r>
            <a:r>
              <a:rPr lang="en-MY" sz="2800" dirty="0"/>
              <a:t> </a:t>
            </a:r>
            <a:r>
              <a:rPr lang="en-MY" sz="2800" b="0" dirty="0"/>
              <a:t>and </a:t>
            </a:r>
            <a:r>
              <a:rPr lang="en-MY" sz="2800" dirty="0"/>
              <a:t>R</a:t>
            </a:r>
            <a:r>
              <a:rPr lang="en-MY" sz="2800" b="0" dirty="0"/>
              <a:t>esult </a:t>
            </a:r>
            <a:r>
              <a:rPr lang="en-MY" sz="2800" b="0" dirty="0" smtClean="0"/>
              <a:t>focused)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MY" sz="2800" b="0" dirty="0" err="1" smtClean="0"/>
              <a:t>Đáp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ứng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yêu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cầu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về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thời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gian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và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được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kiểm</a:t>
            </a:r>
            <a:r>
              <a:rPr lang="en-MY" sz="2800" b="0" dirty="0" smtClean="0"/>
              <a:t> </a:t>
            </a:r>
            <a:r>
              <a:rPr lang="en-MY" sz="2800" b="0" dirty="0" err="1" smtClean="0"/>
              <a:t>soát</a:t>
            </a:r>
            <a:r>
              <a:rPr lang="en-MY" sz="2800" b="0" dirty="0" smtClean="0"/>
              <a:t> (</a:t>
            </a:r>
            <a:r>
              <a:rPr lang="en-MY" sz="2800" dirty="0" smtClean="0"/>
              <a:t>T</a:t>
            </a:r>
            <a:r>
              <a:rPr lang="en-MY" sz="2800" b="0" dirty="0" smtClean="0"/>
              <a:t>ime </a:t>
            </a:r>
            <a:r>
              <a:rPr lang="en-MY" sz="2800" b="0" dirty="0"/>
              <a:t>and </a:t>
            </a:r>
            <a:r>
              <a:rPr lang="en-MY" sz="2800" dirty="0" smtClean="0"/>
              <a:t>T</a:t>
            </a:r>
            <a:r>
              <a:rPr lang="en-MY" sz="2800" b="0" dirty="0" smtClean="0"/>
              <a:t>racked)</a:t>
            </a:r>
            <a:endParaRPr lang="en-MY" sz="2800" b="0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3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457" y="613356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Cụ</a:t>
            </a:r>
            <a:r>
              <a:rPr lang="en-MY" b="1" dirty="0" smtClean="0"/>
              <a:t> </a:t>
            </a:r>
            <a:r>
              <a:rPr lang="en-MY" b="1" dirty="0" err="1" smtClean="0"/>
              <a:t>thể</a:t>
            </a:r>
            <a:r>
              <a:rPr lang="en-MY" b="1" dirty="0" smtClean="0"/>
              <a:t> ….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3194"/>
            <a:ext cx="10515600" cy="3609500"/>
          </a:xfrm>
        </p:spPr>
        <p:txBody>
          <a:bodyPr>
            <a:normAutofit/>
          </a:bodyPr>
          <a:lstStyle/>
          <a:p>
            <a:r>
              <a:rPr lang="vi-VN" sz="2200" dirty="0">
                <a:latin typeface="Times New Roman" panose="02020603050405020304" pitchFamily="18" charset="0"/>
              </a:rPr>
              <a:t>Một mục tiêu cụ thể có nhiều cơ hội </a:t>
            </a:r>
            <a:r>
              <a:rPr lang="en-US" sz="2200" dirty="0" err="1" smtClean="0">
                <a:latin typeface="Times New Roman" panose="02020603050405020304" pitchFamily="18" charset="0"/>
              </a:rPr>
              <a:t>hoàn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thành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vi-VN" sz="2200" dirty="0" smtClean="0">
                <a:latin typeface="Times New Roman" panose="02020603050405020304" pitchFamily="18" charset="0"/>
              </a:rPr>
              <a:t>hơn </a:t>
            </a:r>
            <a:r>
              <a:rPr lang="vi-VN" sz="2200" dirty="0">
                <a:latin typeface="Times New Roman" panose="02020603050405020304" pitchFamily="18" charset="0"/>
              </a:rPr>
              <a:t>một mục tiêu chung. Để thiết lập một mục tiêu cụ </a:t>
            </a:r>
            <a:r>
              <a:rPr lang="vi-VN" sz="2200" dirty="0" smtClean="0">
                <a:latin typeface="Times New Roman" panose="02020603050405020304" pitchFamily="18" charset="0"/>
              </a:rPr>
              <a:t>thể</a:t>
            </a:r>
            <a:r>
              <a:rPr lang="en-US" sz="2200" dirty="0" smtClean="0">
                <a:latin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</a:rPr>
              <a:t>cần</a:t>
            </a:r>
            <a:r>
              <a:rPr lang="vi-VN" sz="2200" dirty="0" smtClean="0">
                <a:latin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</a:rPr>
              <a:t>trả lời sáu câu hỏi "W</a:t>
            </a:r>
            <a:r>
              <a:rPr lang="vi-VN" sz="2200" dirty="0" smtClean="0">
                <a:latin typeface="Times New Roman" panose="02020603050405020304" pitchFamily="18" charset="0"/>
              </a:rPr>
              <a:t>":</a:t>
            </a:r>
            <a:endParaRPr lang="en-US" sz="2200" dirty="0" smtClean="0"/>
          </a:p>
          <a:p>
            <a:pPr lvl="1"/>
            <a:r>
              <a:rPr lang="en-US" sz="2200" b="1" dirty="0" smtClean="0">
                <a:latin typeface="Times New Roman" panose="02020603050405020304" pitchFamily="18" charset="0"/>
              </a:rPr>
              <a:t>Ai (Who):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Những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người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liên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quan</a:t>
            </a:r>
            <a:r>
              <a:rPr lang="en-US" sz="2200" dirty="0" smtClean="0">
                <a:latin typeface="Times New Roman" panose="02020603050405020304" pitchFamily="18" charset="0"/>
              </a:rPr>
              <a:t>? </a:t>
            </a:r>
          </a:p>
          <a:p>
            <a:pPr lvl="1"/>
            <a:r>
              <a:rPr lang="en-US" sz="2200" b="1" dirty="0" err="1" smtClean="0">
                <a:latin typeface="Times New Roman" panose="02020603050405020304" pitchFamily="18" charset="0"/>
              </a:rPr>
              <a:t>Cái</a:t>
            </a:r>
            <a:r>
              <a:rPr lang="en-US" sz="2200" b="1" dirty="0" smtClean="0">
                <a:latin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gì</a:t>
            </a:r>
            <a:r>
              <a:rPr lang="en-US" sz="2200" b="1" dirty="0" smtClean="0">
                <a:latin typeface="Times New Roman" panose="02020603050405020304" pitchFamily="18" charset="0"/>
              </a:rPr>
              <a:t> (What):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Điều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chúng</a:t>
            </a:r>
            <a:r>
              <a:rPr lang="en-US" sz="2200" dirty="0" smtClean="0">
                <a:latin typeface="Times New Roman" panose="02020603050405020304" pitchFamily="18" charset="0"/>
              </a:rPr>
              <a:t> ta </a:t>
            </a:r>
            <a:r>
              <a:rPr lang="en-US" sz="2200" dirty="0" err="1" smtClean="0">
                <a:latin typeface="Times New Roman" panose="02020603050405020304" pitchFamily="18" charset="0"/>
              </a:rPr>
              <a:t>muốn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hoàn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thành</a:t>
            </a:r>
            <a:r>
              <a:rPr lang="en-US" sz="2200" dirty="0" smtClean="0">
                <a:latin typeface="Times New Roman" panose="02020603050405020304" pitchFamily="18" charset="0"/>
              </a:rPr>
              <a:t>?</a:t>
            </a:r>
          </a:p>
          <a:p>
            <a:pPr lvl="1"/>
            <a:r>
              <a:rPr lang="en-US" sz="2200" b="1" dirty="0" smtClean="0">
                <a:latin typeface="Times New Roman" panose="02020603050405020304" pitchFamily="18" charset="0"/>
              </a:rPr>
              <a:t>Ở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đâu</a:t>
            </a:r>
            <a:r>
              <a:rPr lang="en-US" sz="2200" b="1" dirty="0" smtClean="0">
                <a:latin typeface="Times New Roman" panose="02020603050405020304" pitchFamily="18" charset="0"/>
              </a:rPr>
              <a:t> (Where)</a:t>
            </a:r>
            <a:r>
              <a:rPr lang="en-US" sz="2200" dirty="0" smtClean="0">
                <a:latin typeface="Times New Roman" panose="02020603050405020304" pitchFamily="18" charset="0"/>
              </a:rPr>
              <a:t>: </a:t>
            </a:r>
            <a:r>
              <a:rPr lang="en-US" sz="2200" dirty="0" err="1" smtClean="0">
                <a:latin typeface="Times New Roman" panose="02020603050405020304" pitchFamily="18" charset="0"/>
              </a:rPr>
              <a:t>Xác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định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địa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điểm</a:t>
            </a:r>
            <a:r>
              <a:rPr lang="en-US" sz="2200" dirty="0" smtClean="0">
                <a:latin typeface="Times New Roman" panose="02020603050405020304" pitchFamily="18" charset="0"/>
              </a:rPr>
              <a:t>. </a:t>
            </a:r>
          </a:p>
          <a:p>
            <a:pPr lvl="1"/>
            <a:r>
              <a:rPr lang="en-US" sz="2200" b="1" dirty="0" err="1" smtClean="0">
                <a:latin typeface="Times New Roman" panose="02020603050405020304" pitchFamily="18" charset="0"/>
              </a:rPr>
              <a:t>Khi</a:t>
            </a:r>
            <a:r>
              <a:rPr lang="en-US" sz="2200" b="1" dirty="0" smtClean="0">
                <a:latin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nào</a:t>
            </a:r>
            <a:r>
              <a:rPr lang="en-US" sz="2200" b="1" dirty="0" smtClean="0">
                <a:latin typeface="Times New Roman" panose="02020603050405020304" pitchFamily="18" charset="0"/>
              </a:rPr>
              <a:t> (When):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Thiết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lập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khung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thời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gian</a:t>
            </a:r>
            <a:r>
              <a:rPr lang="en-US" sz="2200" dirty="0" smtClean="0">
                <a:latin typeface="Times New Roman" panose="02020603050405020304" pitchFamily="18" charset="0"/>
              </a:rPr>
              <a:t>. </a:t>
            </a:r>
          </a:p>
          <a:p>
            <a:pPr lvl="1"/>
            <a:r>
              <a:rPr lang="en-US" sz="2200" b="1" dirty="0" err="1" smtClean="0">
                <a:latin typeface="Times New Roman" panose="02020603050405020304" pitchFamily="18" charset="0"/>
              </a:rPr>
              <a:t>Điều</a:t>
            </a:r>
            <a:r>
              <a:rPr lang="en-US" sz="2200" b="1" dirty="0" smtClean="0">
                <a:latin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gì</a:t>
            </a:r>
            <a:r>
              <a:rPr lang="en-US" sz="2200" b="1" dirty="0" smtClean="0">
                <a:latin typeface="Times New Roman" panose="02020603050405020304" pitchFamily="18" charset="0"/>
              </a:rPr>
              <a:t> (Which):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</a:rPr>
              <a:t>Xác định </a:t>
            </a:r>
            <a:r>
              <a:rPr lang="en-US" sz="2200" dirty="0" err="1" smtClean="0">
                <a:latin typeface="Times New Roman" panose="02020603050405020304" pitchFamily="18" charset="0"/>
              </a:rPr>
              <a:t>những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vi-VN" sz="2200" dirty="0" smtClean="0">
                <a:latin typeface="Times New Roman" panose="02020603050405020304" pitchFamily="18" charset="0"/>
              </a:rPr>
              <a:t>yêu </a:t>
            </a:r>
            <a:r>
              <a:rPr lang="vi-VN" sz="2200" dirty="0">
                <a:latin typeface="Times New Roman" panose="02020603050405020304" pitchFamily="18" charset="0"/>
              </a:rPr>
              <a:t>cầu và hạn chế</a:t>
            </a:r>
            <a:r>
              <a:rPr lang="en-US" sz="2200" dirty="0" smtClean="0">
                <a:latin typeface="Times New Roman" panose="02020603050405020304" pitchFamily="18" charset="0"/>
              </a:rPr>
              <a:t>. </a:t>
            </a:r>
          </a:p>
          <a:p>
            <a:pPr lvl="1"/>
            <a:r>
              <a:rPr lang="en-US" sz="2200" b="1" dirty="0" err="1" smtClean="0">
                <a:latin typeface="Times New Roman" panose="02020603050405020304" pitchFamily="18" charset="0"/>
              </a:rPr>
              <a:t>Tại</a:t>
            </a:r>
            <a:r>
              <a:rPr lang="en-US" sz="2200" b="1" dirty="0" smtClean="0">
                <a:latin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sao</a:t>
            </a:r>
            <a:r>
              <a:rPr lang="en-US" sz="2200" b="1" dirty="0" smtClean="0">
                <a:latin typeface="Times New Roman" panose="02020603050405020304" pitchFamily="18" charset="0"/>
              </a:rPr>
              <a:t> (Why)</a:t>
            </a:r>
            <a:r>
              <a:rPr lang="en-US" sz="2200" dirty="0" smtClean="0">
                <a:latin typeface="Times New Roman" panose="02020603050405020304" pitchFamily="18" charset="0"/>
              </a:rPr>
              <a:t>: L</a:t>
            </a:r>
            <a:r>
              <a:rPr lang="vi-VN" sz="2200" dirty="0" smtClean="0">
                <a:latin typeface="Times New Roman" panose="02020603050405020304" pitchFamily="18" charset="0"/>
              </a:rPr>
              <a:t>ý </a:t>
            </a:r>
            <a:r>
              <a:rPr lang="vi-VN" sz="2200" dirty="0">
                <a:latin typeface="Times New Roman" panose="02020603050405020304" pitchFamily="18" charset="0"/>
              </a:rPr>
              <a:t>do cụ thể, mục đích hay lợi ích của việc hoàn thành mục tiêu</a:t>
            </a:r>
            <a:r>
              <a:rPr lang="en-US" sz="2200" dirty="0" smtClean="0">
                <a:latin typeface="Times New Roman" panose="02020603050405020304" pitchFamily="18" charset="0"/>
              </a:rPr>
              <a:t>.</a:t>
            </a:r>
            <a:endParaRPr lang="en-MY" sz="2200" dirty="0"/>
          </a:p>
        </p:txBody>
      </p:sp>
      <p:sp>
        <p:nvSpPr>
          <p:cNvPr id="4" name="Rectangle 3"/>
          <p:cNvSpPr/>
          <p:nvPr/>
        </p:nvSpPr>
        <p:spPr>
          <a:xfrm>
            <a:off x="838199" y="5430098"/>
            <a:ext cx="11031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>
                <a:latin typeface="Times New Roman" panose="02020603050405020304" pitchFamily="18" charset="0"/>
              </a:rPr>
              <a:t>Ví dụ: Một mục tiêu chung sẽ </a:t>
            </a:r>
            <a:r>
              <a:rPr lang="vi-VN" dirty="0" smtClean="0">
                <a:latin typeface="Times New Roman" panose="02020603050405020304" pitchFamily="18" charset="0"/>
              </a:rPr>
              <a:t>là “</a:t>
            </a:r>
            <a:r>
              <a:rPr lang="en-US" dirty="0" err="1" smtClean="0">
                <a:latin typeface="Times New Roman" panose="02020603050405020304" pitchFamily="18" charset="0"/>
              </a:rPr>
              <a:t>Luyện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tập</a:t>
            </a:r>
            <a:r>
              <a:rPr lang="vi-VN" dirty="0" smtClean="0">
                <a:latin typeface="Times New Roman" panose="02020603050405020304" pitchFamily="18" charset="0"/>
              </a:rPr>
              <a:t>." </a:t>
            </a:r>
            <a:r>
              <a:rPr lang="vi-VN" dirty="0">
                <a:latin typeface="Times New Roman" panose="02020603050405020304" pitchFamily="18" charset="0"/>
              </a:rPr>
              <a:t>Tuy nhiên, một mục tiêu cụ thể sẽ nói, "Tham gia một câu lạc bộ sức khỏe và tập luyện 3 ngày một tuần."</a:t>
            </a:r>
            <a:endParaRPr lang="en-MY" dirty="0"/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354" y="448500"/>
            <a:ext cx="7721600" cy="1371600"/>
          </a:xfrm>
        </p:spPr>
        <p:txBody>
          <a:bodyPr/>
          <a:lstStyle/>
          <a:p>
            <a:r>
              <a:rPr lang="en-MY" b="1" dirty="0" err="1" smtClean="0"/>
              <a:t>Có</a:t>
            </a:r>
            <a:r>
              <a:rPr lang="en-MY" b="1" dirty="0" smtClean="0"/>
              <a:t> </a:t>
            </a:r>
            <a:r>
              <a:rPr lang="en-MY" b="1" dirty="0" err="1" smtClean="0"/>
              <a:t>thể</a:t>
            </a:r>
            <a:r>
              <a:rPr lang="en-MY" b="1" dirty="0" smtClean="0"/>
              <a:t> </a:t>
            </a:r>
            <a:r>
              <a:rPr lang="en-MY" b="1" dirty="0" err="1" smtClean="0"/>
              <a:t>đo</a:t>
            </a:r>
            <a:r>
              <a:rPr lang="en-MY" b="1" dirty="0" smtClean="0"/>
              <a:t> </a:t>
            </a:r>
            <a:r>
              <a:rPr lang="en-MY" b="1" dirty="0" err="1" smtClean="0"/>
              <a:t>lường</a:t>
            </a:r>
            <a:r>
              <a:rPr lang="en-MY" b="1" dirty="0" smtClean="0"/>
              <a:t> …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354" y="2039379"/>
            <a:ext cx="10515600" cy="2490001"/>
          </a:xfrm>
        </p:spPr>
        <p:txBody>
          <a:bodyPr/>
          <a:lstStyle/>
          <a:p>
            <a:r>
              <a:rPr lang="en-US" altLang="en-US" dirty="0" err="1" smtClean="0"/>
              <a:t>Để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xác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định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mục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tiêu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có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thể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lường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được</a:t>
            </a:r>
            <a:r>
              <a:rPr lang="en-US" altLang="en-US" dirty="0" smtClean="0"/>
              <a:t> hay </a:t>
            </a:r>
            <a:r>
              <a:rPr lang="en-US" altLang="en-US" dirty="0" err="1" smtClean="0"/>
              <a:t>không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trả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lời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câu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hỏi</a:t>
            </a:r>
            <a:r>
              <a:rPr lang="en-US" altLang="en-US" dirty="0" smtClean="0"/>
              <a:t>: </a:t>
            </a:r>
          </a:p>
          <a:p>
            <a:pPr lvl="1"/>
            <a:r>
              <a:rPr lang="en-US" altLang="en-US" dirty="0" err="1" smtClean="0"/>
              <a:t>Nhiều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như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thế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nào</a:t>
            </a:r>
            <a:r>
              <a:rPr lang="en-US" altLang="en-US" dirty="0" smtClean="0"/>
              <a:t>? </a:t>
            </a:r>
          </a:p>
          <a:p>
            <a:pPr lvl="1"/>
            <a:r>
              <a:rPr lang="en-US" altLang="en-US" dirty="0" err="1" smtClean="0"/>
              <a:t>Bao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nhiêu</a:t>
            </a:r>
            <a:r>
              <a:rPr lang="en-US" altLang="en-US" dirty="0" smtClean="0"/>
              <a:t>? </a:t>
            </a:r>
          </a:p>
          <a:p>
            <a:pPr lvl="1"/>
            <a:r>
              <a:rPr lang="en-US" altLang="en-US" dirty="0" err="1" smtClean="0"/>
              <a:t>Làm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thế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nào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để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biết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mục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tiêu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đã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hoàn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thành</a:t>
            </a:r>
            <a:r>
              <a:rPr lang="en-US" altLang="en-US" dirty="0" smtClean="0"/>
              <a:t>? </a:t>
            </a:r>
          </a:p>
          <a:p>
            <a:endParaRPr lang="en-MY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62354" y="3903561"/>
            <a:ext cx="10515600" cy="249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dirty="0" err="1" smtClean="0"/>
              <a:t>Ví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dụ</a:t>
            </a:r>
            <a:r>
              <a:rPr lang="en-US" altLang="en-US" sz="2000" dirty="0" smtClean="0"/>
              <a:t>:</a:t>
            </a:r>
          </a:p>
          <a:p>
            <a:pPr lvl="1"/>
            <a:r>
              <a:rPr lang="en-US" altLang="en-US" sz="2000" dirty="0" err="1" smtClean="0"/>
              <a:t>Tôi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sẽ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giảm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cân</a:t>
            </a:r>
            <a:endParaRPr lang="en-US" altLang="en-US" sz="2000" dirty="0" smtClean="0"/>
          </a:p>
          <a:p>
            <a:pPr lvl="1"/>
            <a:endParaRPr lang="en-US" altLang="en-US" sz="2000" dirty="0"/>
          </a:p>
          <a:p>
            <a:pPr lvl="1"/>
            <a:r>
              <a:rPr lang="en-US" altLang="en-US" sz="2000" dirty="0" err="1" smtClean="0"/>
              <a:t>Tôi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sẽ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giảm</a:t>
            </a:r>
            <a:r>
              <a:rPr lang="en-US" altLang="en-US" sz="2000" dirty="0" smtClean="0"/>
              <a:t> 5 kg </a:t>
            </a:r>
            <a:r>
              <a:rPr lang="en-US" altLang="en-US" sz="2000" dirty="0" err="1" smtClean="0"/>
              <a:t>trước</a:t>
            </a:r>
            <a:r>
              <a:rPr lang="en-US" altLang="en-US" sz="2000" dirty="0" smtClean="0"/>
              <a:t> 1/6 </a:t>
            </a:r>
            <a:r>
              <a:rPr lang="vi-VN" altLang="en-US" sz="2000" dirty="0" smtClean="0"/>
              <a:t>bằng </a:t>
            </a:r>
            <a:r>
              <a:rPr lang="vi-VN" altLang="en-US" sz="2000" dirty="0"/>
              <a:t>cách loại bỏ đường </a:t>
            </a:r>
            <a:r>
              <a:rPr lang="en-US" altLang="en-US" sz="2000" dirty="0" err="1" smtClean="0"/>
              <a:t>khỏi</a:t>
            </a:r>
            <a:r>
              <a:rPr lang="vi-VN" altLang="en-US" sz="2000" dirty="0" smtClean="0"/>
              <a:t> </a:t>
            </a:r>
            <a:r>
              <a:rPr lang="vi-VN" altLang="en-US" sz="2000" dirty="0"/>
              <a:t>chế độ ăn </a:t>
            </a:r>
            <a:r>
              <a:rPr lang="vi-VN" altLang="en-US" sz="2000" dirty="0" smtClean="0"/>
              <a:t>và </a:t>
            </a:r>
            <a:r>
              <a:rPr lang="vi-VN" altLang="en-US" sz="2000" dirty="0"/>
              <a:t>đi bộ 10.000 bước </a:t>
            </a:r>
            <a:r>
              <a:rPr lang="en-US" altLang="en-US" sz="2000" dirty="0" err="1" smtClean="0"/>
              <a:t>mỗi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ngày</a:t>
            </a:r>
            <a:r>
              <a:rPr lang="en-US" altLang="en-US" sz="2000" dirty="0" smtClean="0"/>
              <a:t>. </a:t>
            </a:r>
          </a:p>
          <a:p>
            <a:endParaRPr lang="en-MY" sz="2000" dirty="0"/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984" y="305118"/>
            <a:ext cx="8919308" cy="1371600"/>
          </a:xfrm>
        </p:spPr>
        <p:txBody>
          <a:bodyPr/>
          <a:lstStyle/>
          <a:p>
            <a:r>
              <a:rPr lang="en-MY" b="1" dirty="0" err="1" smtClean="0"/>
              <a:t>Khả</a:t>
            </a:r>
            <a:r>
              <a:rPr lang="en-MY" b="1" dirty="0" smtClean="0"/>
              <a:t> </a:t>
            </a:r>
            <a:r>
              <a:rPr lang="en-MY" b="1" dirty="0" err="1" smtClean="0"/>
              <a:t>thi</a:t>
            </a:r>
            <a:r>
              <a:rPr lang="en-MY" b="1" dirty="0" smtClean="0"/>
              <a:t> </a:t>
            </a:r>
            <a:r>
              <a:rPr lang="en-MY" b="1" dirty="0" err="1" smtClean="0"/>
              <a:t>và</a:t>
            </a:r>
            <a:r>
              <a:rPr lang="en-MY" b="1" dirty="0" smtClean="0"/>
              <a:t> </a:t>
            </a:r>
            <a:r>
              <a:rPr lang="en-MY" b="1" dirty="0" err="1" smtClean="0"/>
              <a:t>mang</a:t>
            </a:r>
            <a:r>
              <a:rPr lang="en-MY" b="1" dirty="0" smtClean="0"/>
              <a:t> </a:t>
            </a:r>
            <a:r>
              <a:rPr lang="en-MY" b="1" dirty="0" err="1" smtClean="0"/>
              <a:t>tính</a:t>
            </a:r>
            <a:r>
              <a:rPr lang="en-MY" b="1" dirty="0" smtClean="0"/>
              <a:t> </a:t>
            </a:r>
            <a:r>
              <a:rPr lang="en-MY" b="1" dirty="0" err="1" smtClean="0"/>
              <a:t>định</a:t>
            </a:r>
            <a:r>
              <a:rPr lang="en-MY" b="1" dirty="0" smtClean="0"/>
              <a:t> </a:t>
            </a:r>
            <a:r>
              <a:rPr lang="en-MY" b="1" dirty="0" err="1" smtClean="0"/>
              <a:t>hướng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Thoả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thuận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với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tất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cả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các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liên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quan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về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mục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tiêu</a:t>
            </a:r>
            <a:r>
              <a:rPr lang="en-US" altLang="en-US" dirty="0"/>
              <a:t> </a:t>
            </a:r>
            <a:r>
              <a:rPr lang="en-US" altLang="en-US" dirty="0" err="1" smtClean="0"/>
              <a:t>với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các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bước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rõ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ràng</a:t>
            </a:r>
            <a:endParaRPr lang="en-US" alt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Mục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tiêu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là</a:t>
            </a:r>
            <a:r>
              <a:rPr lang="en-US" altLang="en-US" dirty="0" smtClean="0"/>
              <a:t> “</a:t>
            </a:r>
            <a:r>
              <a:rPr lang="en-US" altLang="en-US" dirty="0" err="1" smtClean="0"/>
              <a:t>có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thể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làm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được</a:t>
            </a:r>
            <a:r>
              <a:rPr lang="en-US" altLang="en-US" dirty="0" smtClean="0"/>
              <a:t>”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Mang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tính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định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hướng</a:t>
            </a:r>
            <a:endParaRPr lang="en-US" alt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Nằm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trong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khả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năng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của</a:t>
            </a:r>
            <a:r>
              <a:rPr lang="en-US" altLang="en-US" dirty="0" smtClean="0"/>
              <a:t> con </a:t>
            </a:r>
            <a:r>
              <a:rPr lang="en-US" altLang="en-US" dirty="0" err="1" smtClean="0"/>
              <a:t>người</a:t>
            </a:r>
            <a:r>
              <a:rPr lang="en-US" altLang="en-US" dirty="0" smtClean="0"/>
              <a:t>!</a:t>
            </a:r>
          </a:p>
          <a:p>
            <a:pPr marL="342900" indent="-342900">
              <a:buFont typeface="Arial" pitchFamily="34" charset="0"/>
              <a:buChar char="•"/>
            </a:pPr>
            <a:endParaRPr lang="en-MY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7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646" y="352010"/>
            <a:ext cx="10445263" cy="1371600"/>
          </a:xfrm>
        </p:spPr>
        <p:txBody>
          <a:bodyPr>
            <a:normAutofit/>
          </a:bodyPr>
          <a:lstStyle/>
          <a:p>
            <a:r>
              <a:rPr lang="en-MY" sz="3000" b="1" dirty="0" err="1"/>
              <a:t>Nghiêm</a:t>
            </a:r>
            <a:r>
              <a:rPr lang="en-MY" sz="3000" b="1" dirty="0"/>
              <a:t> </a:t>
            </a:r>
            <a:r>
              <a:rPr lang="en-MY" sz="3000" b="1" dirty="0" err="1"/>
              <a:t>ngặt</a:t>
            </a:r>
            <a:r>
              <a:rPr lang="en-MY" sz="3000" b="1" dirty="0"/>
              <a:t>, </a:t>
            </a:r>
            <a:r>
              <a:rPr lang="en-MY" sz="3000" b="1" dirty="0" err="1"/>
              <a:t>thực</a:t>
            </a:r>
            <a:r>
              <a:rPr lang="en-MY" sz="3000" b="1" dirty="0"/>
              <a:t> </a:t>
            </a:r>
            <a:r>
              <a:rPr lang="en-MY" sz="3000" b="1" dirty="0" err="1"/>
              <a:t>tế</a:t>
            </a:r>
            <a:r>
              <a:rPr lang="en-MY" sz="3000" b="1" dirty="0"/>
              <a:t> </a:t>
            </a:r>
            <a:r>
              <a:rPr lang="en-MY" sz="3000" b="1" dirty="0" err="1"/>
              <a:t>và</a:t>
            </a:r>
            <a:r>
              <a:rPr lang="en-MY" sz="3000" b="1" dirty="0"/>
              <a:t> </a:t>
            </a:r>
            <a:r>
              <a:rPr lang="en-MY" sz="3000" b="1" dirty="0" err="1" smtClean="0"/>
              <a:t>Tập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trung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vào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kết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quả</a:t>
            </a:r>
            <a:r>
              <a:rPr lang="en-MY" sz="3000" b="1" dirty="0" smtClean="0"/>
              <a:t> </a:t>
            </a:r>
            <a:endParaRPr lang="en-MY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69831"/>
            <a:ext cx="1016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</a:rPr>
              <a:t>Mục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tiêu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phải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mà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bạn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thể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sẵn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sàng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làm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được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latin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</a:rPr>
              <a:t>C</a:t>
            </a:r>
            <a:r>
              <a:rPr lang="vi-VN" dirty="0" smtClean="0">
                <a:latin typeface="Times New Roman" panose="02020603050405020304" pitchFamily="18" charset="0"/>
              </a:rPr>
              <a:t>hắc </a:t>
            </a:r>
            <a:r>
              <a:rPr lang="vi-VN" dirty="0">
                <a:latin typeface="Times New Roman" panose="02020603050405020304" pitchFamily="18" charset="0"/>
              </a:rPr>
              <a:t>chắn rằng tất cả các mục tiêu thể hiện </a:t>
            </a:r>
            <a:r>
              <a:rPr lang="en-US" dirty="0" err="1" smtClean="0">
                <a:latin typeface="Times New Roman" panose="02020603050405020304" pitchFamily="18" charset="0"/>
              </a:rPr>
              <a:t>một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vi-VN" dirty="0" smtClean="0">
                <a:latin typeface="Times New Roman" panose="02020603050405020304" pitchFamily="18" charset="0"/>
              </a:rPr>
              <a:t>sự </a:t>
            </a:r>
            <a:r>
              <a:rPr lang="vi-VN" dirty="0">
                <a:latin typeface="Times New Roman" panose="02020603050405020304" pitchFamily="18" charset="0"/>
              </a:rPr>
              <a:t>tiến bộ đáng kể</a:t>
            </a:r>
            <a:r>
              <a:rPr lang="vi-VN" dirty="0" smtClean="0">
                <a:latin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latin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</a:rPr>
              <a:t>Mục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tiêu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thể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là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nếu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chúng</a:t>
            </a:r>
            <a:r>
              <a:rPr lang="en-US" dirty="0" smtClean="0">
                <a:latin typeface="Times New Roman" panose="02020603050405020304" pitchFamily="18" charset="0"/>
              </a:rPr>
              <a:t> ta </a:t>
            </a:r>
            <a:r>
              <a:rPr lang="en-US" dirty="0" err="1" smtClean="0">
                <a:latin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sự</a:t>
            </a:r>
            <a:r>
              <a:rPr lang="en-US" dirty="0" smtClean="0">
                <a:latin typeface="Times New Roman" panose="02020603050405020304" pitchFamily="18" charset="0"/>
              </a:rPr>
              <a:t> tin </a:t>
            </a:r>
            <a:r>
              <a:rPr lang="en-US" dirty="0" err="1" smtClean="0">
                <a:latin typeface="Times New Roman" panose="02020603050405020304" pitchFamily="18" charset="0"/>
              </a:rPr>
              <a:t>rằng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mình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thể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làm</a:t>
            </a:r>
            <a:r>
              <a:rPr lang="en-US" dirty="0" smtClean="0">
                <a:latin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</a:rPr>
              <a:t>được</a:t>
            </a:r>
            <a:endParaRPr lang="en-MY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2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234780"/>
            <a:ext cx="10341708" cy="1371600"/>
          </a:xfrm>
        </p:spPr>
        <p:txBody>
          <a:bodyPr>
            <a:normAutofit/>
          </a:bodyPr>
          <a:lstStyle/>
          <a:p>
            <a:r>
              <a:rPr lang="en-MY" sz="3000" b="1" dirty="0" err="1" smtClean="0"/>
              <a:t>Đáp</a:t>
            </a:r>
            <a:r>
              <a:rPr lang="en-MY" sz="3000" b="1" dirty="0" smtClean="0"/>
              <a:t>  </a:t>
            </a:r>
            <a:r>
              <a:rPr lang="en-MY" sz="3000" b="1" dirty="0" err="1" smtClean="0"/>
              <a:t>ứng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yêu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cầu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thời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gian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và</a:t>
            </a:r>
            <a:r>
              <a:rPr lang="en-MY" sz="3000" b="1" dirty="0"/>
              <a:t> </a:t>
            </a:r>
            <a:r>
              <a:rPr lang="en-MY" sz="3000" b="1" dirty="0" err="1" smtClean="0"/>
              <a:t>được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kiểm</a:t>
            </a:r>
            <a:r>
              <a:rPr lang="en-MY" sz="3000" b="1" dirty="0" smtClean="0"/>
              <a:t> </a:t>
            </a:r>
            <a:r>
              <a:rPr lang="en-MY" sz="3000" b="1" dirty="0" err="1" smtClean="0"/>
              <a:t>soát</a:t>
            </a:r>
            <a:endParaRPr lang="en-MY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Nên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xây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dựng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khung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thời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gian</a:t>
            </a:r>
            <a:endParaRPr lang="en-US" alt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Khung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thời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gian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phải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thực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tế</a:t>
            </a:r>
            <a:endParaRPr lang="en-US" alt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dirty="0" err="1" smtClean="0"/>
              <a:t>Mọi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người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đều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được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biết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về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khung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thời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gian</a:t>
            </a:r>
            <a:endParaRPr lang="en-US" alt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dirty="0"/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2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05343" y="729854"/>
            <a:ext cx="8686800" cy="7620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2"/>
                </a:solidFill>
              </a:rPr>
              <a:t>Tránh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những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lỗi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thường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gặp</a:t>
            </a:r>
            <a:endParaRPr lang="en-US" b="1" dirty="0" smtClean="0">
              <a:solidFill>
                <a:schemeClr val="tx2"/>
              </a:solidFill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781536" y="6572235"/>
            <a:ext cx="1068134" cy="1873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224868-BD77-444A-BEBC-AA6CA909037D}" type="slidenum">
              <a:rPr lang="en-US"/>
              <a:pPr eaLnBrk="1" hangingPunct="1"/>
              <a:t>13</a:t>
            </a:fld>
            <a:endParaRPr lang="en-US" dirty="0"/>
          </a:p>
        </p:txBody>
      </p:sp>
      <p:graphicFrame>
        <p:nvGraphicFramePr>
          <p:cNvPr id="148517" name="Group 37" descr="Too many:  Limit the number of annual goals to 2 – 5 to ensure focus on the most important results&#10;&#10;&#10;Unclear accountability:  Clarify who is accountable for achieving the goal—especially important in teams or where work is highly interrelated&#10;&#10;Unclear results or measures:&#10;&#10;Clearly describe the qualities or measures of the expected results to reduce ambiguity&#10;" title="Pitfalls to Goals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52108947"/>
              </p:ext>
            </p:extLst>
          </p:nvPr>
        </p:nvGraphicFramePr>
        <p:xfrm>
          <a:off x="1345087" y="1782762"/>
          <a:ext cx="8874141" cy="4474183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3048269"/>
                <a:gridCol w="5825872"/>
              </a:tblGrid>
              <a:tr h="1229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Lỗi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Quá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nhiều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mục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tiêu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91415" marB="914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Giới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hạn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số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lượng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mục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tiêu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hàng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năm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từ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2-5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để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đảm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bảo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tập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trung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vào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những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mục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tiêu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quan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trọng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nhất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2880" marR="182880" marT="91415" marB="91415" anchor="ctr" horzOverflow="overflow"/>
                </a:tc>
              </a:tr>
              <a:tr h="1622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Lỗi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Trách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nhiệm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không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rõ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ràng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2880" marR="182880" marT="91415" marB="914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vi-V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Làm rõ người chịu trách nhiệm cho việc đạt được các mục tiêu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vi-V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đặc biệt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trong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làm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việc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nhóm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hoặc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các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công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việc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có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liên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quan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nhiều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người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82880" marR="182880" marT="91415" marB="91415" anchor="ctr" horzOverflow="overflow"/>
                </a:tc>
              </a:tr>
              <a:tr h="1622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Lỗi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r>
                        <a:rPr kumimoji="0" lang="vi-V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ết quả mong đợi hoặc các biện pháp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không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vi-V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rõ ràng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82880" marR="182880" marT="91415" marB="914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Mô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tả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cụ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thể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tính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chất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hoặc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các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biện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pháp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của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kết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quả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dự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kiến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82880" marR="182880" marT="91415" marB="91415" anchor="ctr" horzOverflow="overflow"/>
                </a:tc>
              </a:tr>
            </a:tbl>
          </a:graphicData>
        </a:graphic>
      </p:graphicFrame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0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2107" y="228599"/>
            <a:ext cx="8001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3366"/>
                </a:solidFill>
              </a:rPr>
              <a:t>Viết</a:t>
            </a:r>
            <a:r>
              <a:rPr lang="en-US" sz="3600" b="1" dirty="0" smtClean="0">
                <a:solidFill>
                  <a:srgbClr val="003366"/>
                </a:solidFill>
              </a:rPr>
              <a:t> </a:t>
            </a:r>
            <a:r>
              <a:rPr lang="en-US" sz="3600" b="1" dirty="0" err="1" smtClean="0">
                <a:solidFill>
                  <a:srgbClr val="003366"/>
                </a:solidFill>
              </a:rPr>
              <a:t>mục</a:t>
            </a:r>
            <a:r>
              <a:rPr lang="en-US" sz="3600" b="1" dirty="0" smtClean="0">
                <a:solidFill>
                  <a:srgbClr val="003366"/>
                </a:solidFill>
              </a:rPr>
              <a:t> </a:t>
            </a:r>
            <a:r>
              <a:rPr lang="en-US" sz="3600" b="1" dirty="0" err="1" smtClean="0">
                <a:solidFill>
                  <a:srgbClr val="003366"/>
                </a:solidFill>
              </a:rPr>
              <a:t>tiêu</a:t>
            </a:r>
            <a:r>
              <a:rPr lang="en-US" sz="3600" b="1" dirty="0" smtClean="0">
                <a:solidFill>
                  <a:srgbClr val="003366"/>
                </a:solidFill>
              </a:rPr>
              <a:t> SMART</a:t>
            </a:r>
            <a:endParaRPr lang="en-US" b="1" dirty="0"/>
          </a:p>
          <a:p>
            <a:r>
              <a:rPr lang="en-US" sz="2800" b="1" dirty="0"/>
              <a:t>  </a:t>
            </a:r>
          </a:p>
          <a:p>
            <a:r>
              <a:rPr lang="en-US" sz="2000" b="1" dirty="0"/>
              <a:t> </a:t>
            </a:r>
          </a:p>
          <a:p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29957385"/>
              </p:ext>
            </p:extLst>
          </p:nvPr>
        </p:nvGraphicFramePr>
        <p:xfrm>
          <a:off x="1666430" y="1396999"/>
          <a:ext cx="7477570" cy="5055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80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257866"/>
              </p:ext>
            </p:extLst>
          </p:nvPr>
        </p:nvGraphicFramePr>
        <p:xfrm>
          <a:off x="437880" y="107922"/>
          <a:ext cx="11432146" cy="6734035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5716073"/>
                <a:gridCol w="5716073"/>
              </a:tblGrid>
              <a:tr h="452517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MỤC</a:t>
                      </a:r>
                      <a:r>
                        <a:rPr lang="en-US" sz="1600" baseline="0" dirty="0" smtClean="0"/>
                        <a:t> TIÊU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47071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Mức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độ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c</a:t>
                      </a:r>
                      <a:r>
                        <a:rPr lang="en-US" sz="2000" b="1" dirty="0" err="1" smtClean="0"/>
                        <a:t>ụ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thể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nghĩa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rõ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ràng</a:t>
                      </a:r>
                      <a:r>
                        <a:rPr lang="en-US" sz="1600" baseline="0" dirty="0" smtClean="0"/>
                        <a:t>, </a:t>
                      </a:r>
                      <a:r>
                        <a:rPr lang="en-US" sz="1600" baseline="0" dirty="0" err="1" smtClean="0"/>
                        <a:t>đưa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kết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quả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rõ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ràng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Mọi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người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hiểu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biết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cơ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bản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về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dự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án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đều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hiểu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Cung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cấp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đủ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thông</a:t>
                      </a:r>
                      <a:r>
                        <a:rPr lang="en-US" sz="1600" baseline="0" dirty="0" smtClean="0"/>
                        <a:t> tin </a:t>
                      </a:r>
                      <a:r>
                        <a:rPr lang="en-US" sz="1600" baseline="0" dirty="0" err="1" smtClean="0"/>
                        <a:t>để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không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sự</a:t>
                      </a:r>
                      <a:r>
                        <a:rPr lang="en-US" sz="1600" baseline="0" dirty="0" smtClean="0"/>
                        <a:t> do </a:t>
                      </a:r>
                      <a:r>
                        <a:rPr lang="en-US" sz="1600" baseline="0" dirty="0" err="1" smtClean="0"/>
                        <a:t>dự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khi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quyết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63422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Khả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năng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đo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lường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Xác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đạt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còn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bao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xa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hoàn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thành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err="1" smtClean="0"/>
                        <a:t>Biết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khi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nào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đạt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err="1" smtClean="0"/>
                        <a:t>Xác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công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cụ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lường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sử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dụng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xác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việc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hoàn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thành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vì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nhìn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thấy</a:t>
                      </a:r>
                      <a:r>
                        <a:rPr lang="en-US" sz="1600" baseline="0" dirty="0" smtClean="0"/>
                        <a:t> hay </a:t>
                      </a:r>
                      <a:r>
                        <a:rPr lang="en-US" sz="1600" baseline="0" dirty="0" err="1" smtClean="0"/>
                        <a:t>đo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đếm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4309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Khả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năng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đạt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được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Thảo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luận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với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bên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liên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quan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về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đạt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: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có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lớn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nhưng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phải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khả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với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nguồn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lực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hiện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tại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err="1" smtClean="0"/>
                        <a:t>Xác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bước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rõ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ràng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7071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Tính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liên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quan</a:t>
                      </a:r>
                      <a:r>
                        <a:rPr lang="en-US" sz="2000" b="1" baseline="0" dirty="0" smtClean="0"/>
                        <a:t>/</a:t>
                      </a:r>
                      <a:r>
                        <a:rPr lang="en-US" sz="2000" b="1" baseline="0" dirty="0" err="1" smtClean="0"/>
                        <a:t>Tính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định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hướng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của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kết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quả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Ai </a:t>
                      </a:r>
                      <a:r>
                        <a:rPr lang="en-US" sz="1600" dirty="0" err="1" smtClean="0"/>
                        <a:t>là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người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chịu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trách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nhiệm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chính</a:t>
                      </a:r>
                      <a:r>
                        <a:rPr lang="en-US" sz="1600" baseline="0" dirty="0" smtClean="0"/>
                        <a:t>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Ai </a:t>
                      </a:r>
                      <a:r>
                        <a:rPr lang="en-US" sz="1600" dirty="0" err="1" smtClean="0"/>
                        <a:t>là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người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hỗ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trợ</a:t>
                      </a:r>
                      <a:r>
                        <a:rPr lang="en-US" sz="1600" baseline="0" dirty="0" smtClean="0"/>
                        <a:t>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Ai </a:t>
                      </a:r>
                      <a:r>
                        <a:rPr lang="en-US" sz="1600" dirty="0" err="1" smtClean="0"/>
                        <a:t>là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người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liên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trong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trường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hợp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khẩn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cấp</a:t>
                      </a:r>
                      <a:r>
                        <a:rPr lang="en-US" sz="1600" baseline="0" dirty="0" smtClean="0"/>
                        <a:t>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hướng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cho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kết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quả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mong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đợi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và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chỉ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đạo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của</a:t>
                      </a:r>
                      <a:r>
                        <a:rPr lang="en-US" sz="1600" baseline="0" dirty="0" smtClean="0"/>
                        <a:t> CSIP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6096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Thời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gian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Ngày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hoàn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thành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phải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được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xác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định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cụ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thể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err="1" smtClean="0"/>
                        <a:t>Khoảng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thời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gian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hoàn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thành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mục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tiêu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phù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hợp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3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716" y="2094271"/>
            <a:ext cx="696123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 smtClean="0"/>
              <a:t>THANK YOU !</a:t>
            </a:r>
            <a:endParaRPr lang="en-US" sz="5500" b="1" dirty="0"/>
          </a:p>
        </p:txBody>
      </p:sp>
      <p:pic>
        <p:nvPicPr>
          <p:cNvPr id="3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981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2361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72" y="602361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436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1&quot;/&gt;&lt;/TableIndex&gt;&lt;/ShapeTextInfo&gt;"/>
  <p:tag name="HTML_SHAPEINFO" val="&lt;ThreeDShapeInfo&gt;&lt;uuid val=&quot;{60B505A8-8854-402A-AC6B-37F7A6FDDDCB}&quot;/&gt;&lt;isInvalidForFieldText val=&quot;0&quot;/&gt;&lt;Image&gt;&lt;filename val=&quot;C:\Users\kjf17\AppData\Local\Temp\CP6256110821347Session\CPTrustFolder6256110821394\PPTImport6256112546734\data\asimages\{60B505A8-8854-402A-AC6B-37F7A6FDDDCB}_15.png&quot;/&gt;&lt;left val=&quot;10&quot;/&gt;&lt;top val=&quot;100&quot;/&gt;&lt;width val=&quot;929&quot;/&gt;&lt;height val=&quot;91&quot;/&gt;&lt;hasText val=&quot;1&quot;/&gt;&lt;/Image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&quot;/&gt;&lt;/TableIndex&gt;&lt;/ShapeTextInfo&gt;"/>
  <p:tag name="HTML_SHAPEINFO" val="&lt;ThreeDShapeInfo&gt;&lt;uuid val=&quot;{5482BC87-757C-47ED-ADE8-6A40A505AB56}&quot;/&gt;&lt;isInvalidForFieldText val=&quot;0&quot;/&gt;&lt;Image&gt;&lt;filename val=&quot;C:\Users\kjf17\AppData\Local\Temp\CP6256110821347Session\CPTrustFolder6256110821394\PPTImport6256112546734\data\asimages\{5482BC87-757C-47ED-ADE8-6A40A505AB56}_15.png&quot;/&gt;&lt;left val=&quot;26&quot;/&gt;&lt;top val=&quot;684&quot;/&gt;&lt;width val=&quot;113&quot;/&gt;&lt;height val=&quot;35&quot;/&gt;&lt;hasText val=&quot;1&quot;/&gt;&lt;/Image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1&quot; col=&quot;1&quot;&gt;&lt;linesCount val=&quot;2&quot;/&gt;&lt;lineCharCount val=&quot;9&quot;/&gt;&lt;lineCharCount val=&quot;14&quot;/&gt;&lt;/TableIndex&gt;&lt;TableIndex row=&quot;1&quot; col=&quot;2&quot;&gt;&lt;linesCount val=&quot;2&quot;/&gt;&lt;lineCharCount val=&quot;45&quot;/&gt;&lt;lineCharCount val=&quot;42&quot;/&gt;&lt;/TableIndex&gt;&lt;TableIndex row=&quot;2&quot; col=&quot;1&quot;&gt;&lt;linesCount val=&quot;3&quot;/&gt;&lt;lineCharCount val=&quot;9&quot;/&gt;&lt;lineCharCount val=&quot;8&quot;/&gt;&lt;lineCharCount val=&quot;14&quot;/&gt;&lt;/TableIndex&gt;&lt;TableIndex row=&quot;2&quot; col=&quot;2&quot;&gt;&lt;linesCount val=&quot;3&quot;/&gt;&lt;lineCharCount val=&quot;45&quot;/&gt;&lt;lineCharCount val=&quot;44&quot;/&gt;&lt;lineCharCount val=&quot;27&quot;/&gt;&lt;/TableIndex&gt;&lt;TableIndex row=&quot;3&quot; col=&quot;1&quot;&gt;&lt;linesCount val=&quot;3&quot;/&gt;&lt;lineCharCount val=&quot;9&quot;/&gt;&lt;lineCharCount val=&quot;17&quot;/&gt;&lt;lineCharCount val=&quot;19&quot;/&gt;&lt;/TableIndex&gt;&lt;TableIndex row=&quot;3&quot; col=&quot;2&quot;&gt;&lt;linesCount val=&quot;2&quot;/&gt;&lt;lineCharCount val=&quot;46&quot;/&gt;&lt;lineCharCount val=&quot;40&quot;/&gt;&lt;/TableIndex&gt;&lt;/ShapeTextInfo&gt;"/>
  <p:tag name="PRESENTER_SHAPEINFO" val="&lt;ThreeDShapeInfo&gt;&lt;uuid val=&quot;{B8CE498D-D862-4FA3-8319-F5F649306426}&quot;/&gt;&lt;isInvalidForFieldText val=&quot;0&quot;/&gt;&lt;Image&gt;&lt;filename val=&quot;C:\Users\kjf17\AppData\Local\Temp\CP6256110821347Session\CPTrustFolder6256110821394\PPTImport6256112546734\data\asimages\{B8CE498D-D862-4FA3-8319-F5F649306426}_15.png&quot;/&gt;&lt;left val=&quot;128&quot;/&gt;&lt;top val=&quot;202&quot;/&gt;&lt;width val=&quot;794&quot;/&gt;&lt;height val=&quot;301&quot;/&gt;&lt;hasText val=&quot;1&quot;/&gt;&lt;/Image&gt;&lt;/ThreeDShapeInfo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309</TotalTime>
  <Words>1077</Words>
  <Application>Microsoft Office PowerPoint</Application>
  <PresentationFormat>Custom</PresentationFormat>
  <Paragraphs>117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Essential</vt:lpstr>
      <vt:lpstr>Các mục tiêu S.M.A.R.T </vt:lpstr>
      <vt:lpstr>Mục tiêu là gì…</vt:lpstr>
      <vt:lpstr>Quy trình  lập kế hoạch chiến lược…</vt:lpstr>
      <vt:lpstr>PowerPoint Presentation</vt:lpstr>
      <vt:lpstr>Các loại mục tiêu</vt:lpstr>
      <vt:lpstr>Các mục tiêu SMART</vt:lpstr>
      <vt:lpstr>Điều gì tạo nên mục tiêu S.M.A.R.T.?</vt:lpstr>
      <vt:lpstr>Cụ thể ….</vt:lpstr>
      <vt:lpstr>Có thể đo lường …</vt:lpstr>
      <vt:lpstr>Khả thi và mang tính định hướng</vt:lpstr>
      <vt:lpstr>Nghiêm ngặt, thực tế và Tập trung vào kết quả </vt:lpstr>
      <vt:lpstr>Đáp  ứng yêu cầu thời gian và được kiểm soát</vt:lpstr>
      <vt:lpstr>Tránh những lỗi thường gặp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Goals</dc:title>
  <dc:creator>User</dc:creator>
  <cp:lastModifiedBy>GiangHoang</cp:lastModifiedBy>
  <cp:revision>20</cp:revision>
  <dcterms:created xsi:type="dcterms:W3CDTF">2017-02-13T03:53:32Z</dcterms:created>
  <dcterms:modified xsi:type="dcterms:W3CDTF">2017-02-16T08:18:02Z</dcterms:modified>
</cp:coreProperties>
</file>